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6" r:id="rId5"/>
    <p:sldId id="268" r:id="rId6"/>
    <p:sldId id="270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345" r:id="rId17"/>
    <p:sldId id="346" r:id="rId18"/>
    <p:sldId id="347" r:id="rId19"/>
    <p:sldId id="282" r:id="rId20"/>
    <p:sldId id="283" r:id="rId21"/>
    <p:sldId id="284" r:id="rId22"/>
    <p:sldId id="285" r:id="rId23"/>
    <p:sldId id="286" r:id="rId24"/>
    <p:sldId id="287" r:id="rId25"/>
    <p:sldId id="374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75" r:id="rId34"/>
    <p:sldId id="376" r:id="rId35"/>
    <p:sldId id="370" r:id="rId36"/>
    <p:sldId id="372" r:id="rId37"/>
    <p:sldId id="373" r:id="rId38"/>
    <p:sldId id="378" r:id="rId39"/>
    <p:sldId id="377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9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81" r:id="rId74"/>
    <p:sldId id="339" r:id="rId75"/>
    <p:sldId id="340" r:id="rId76"/>
    <p:sldId id="341" r:id="rId77"/>
    <p:sldId id="342" r:id="rId78"/>
    <p:sldId id="380" r:id="rId79"/>
    <p:sldId id="344" r:id="rId80"/>
  </p:sldIdLst>
  <p:sldSz cx="9144000" cy="6858000" type="screen4x3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214F4-2E40-4565-A0CA-134F0F8F958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0969E3E-CF96-4D14-BDB7-230D46BDABDB}">
      <dgm:prSet phldrT="[Text]" custT="1"/>
      <dgm:spPr/>
      <dgm:t>
        <a:bodyPr/>
        <a:lstStyle/>
        <a:p>
          <a:r>
            <a:rPr lang="en-US" sz="3200" smtClean="0">
              <a:solidFill>
                <a:srgbClr val="FFFF00"/>
              </a:solidFill>
              <a:latin typeface="Arial Narrow" pitchFamily="34" charset="0"/>
            </a:rPr>
            <a:t>Kesadaran</a:t>
          </a:r>
          <a:endParaRPr lang="en-US" sz="3200">
            <a:solidFill>
              <a:srgbClr val="FFFF00"/>
            </a:solidFill>
            <a:latin typeface="Arial Narrow" pitchFamily="34" charset="0"/>
          </a:endParaRPr>
        </a:p>
      </dgm:t>
    </dgm:pt>
    <dgm:pt modelId="{15619BA0-A649-4FA0-9429-EB7A84DF9D99}" type="parTrans" cxnId="{CAC422A9-6565-4E00-8880-C167A8EE050B}">
      <dgm:prSet/>
      <dgm:spPr/>
      <dgm:t>
        <a:bodyPr/>
        <a:lstStyle/>
        <a:p>
          <a:endParaRPr lang="en-US" sz="3200">
            <a:latin typeface="Arial Narrow" pitchFamily="34" charset="0"/>
          </a:endParaRPr>
        </a:p>
      </dgm:t>
    </dgm:pt>
    <dgm:pt modelId="{652AB7F1-A7D8-43A5-AD39-8A3AAD2BEB4F}" type="sibTrans" cxnId="{CAC422A9-6565-4E00-8880-C167A8EE050B}">
      <dgm:prSet/>
      <dgm:spPr/>
      <dgm:t>
        <a:bodyPr/>
        <a:lstStyle/>
        <a:p>
          <a:endParaRPr lang="en-US" sz="3200">
            <a:latin typeface="Arial Narrow" pitchFamily="34" charset="0"/>
          </a:endParaRPr>
        </a:p>
      </dgm:t>
    </dgm:pt>
    <dgm:pt modelId="{FCF4A3C9-7700-43C9-966B-B36B77A695EC}">
      <dgm:prSet phldrT="[Text]" custT="1"/>
      <dgm:spPr/>
      <dgm:t>
        <a:bodyPr/>
        <a:lstStyle/>
        <a:p>
          <a:r>
            <a:rPr lang="en-US" sz="3200" smtClean="0">
              <a:solidFill>
                <a:schemeClr val="accent2"/>
              </a:solidFill>
              <a:latin typeface="Arial Narrow" pitchFamily="34" charset="0"/>
            </a:rPr>
            <a:t>Pemahaman/pengetahuan</a:t>
          </a:r>
          <a:endParaRPr lang="en-US" sz="3200">
            <a:solidFill>
              <a:schemeClr val="accent2"/>
            </a:solidFill>
            <a:latin typeface="Arial Narrow" pitchFamily="34" charset="0"/>
          </a:endParaRPr>
        </a:p>
      </dgm:t>
    </dgm:pt>
    <dgm:pt modelId="{53D4C3E5-48EB-46C8-9043-285C8F9A63D5}" type="parTrans" cxnId="{3EA06514-0926-4E36-8D9D-B9F049CD720A}">
      <dgm:prSet/>
      <dgm:spPr/>
      <dgm:t>
        <a:bodyPr/>
        <a:lstStyle/>
        <a:p>
          <a:endParaRPr lang="en-US" sz="3200">
            <a:latin typeface="Arial Narrow" pitchFamily="34" charset="0"/>
          </a:endParaRPr>
        </a:p>
      </dgm:t>
    </dgm:pt>
    <dgm:pt modelId="{6D0A1AB5-9663-4D2B-B04F-5CEC84D6AFEF}" type="sibTrans" cxnId="{3EA06514-0926-4E36-8D9D-B9F049CD720A}">
      <dgm:prSet/>
      <dgm:spPr/>
      <dgm:t>
        <a:bodyPr/>
        <a:lstStyle/>
        <a:p>
          <a:endParaRPr lang="en-US" sz="3200">
            <a:latin typeface="Arial Narrow" pitchFamily="34" charset="0"/>
          </a:endParaRPr>
        </a:p>
      </dgm:t>
    </dgm:pt>
    <dgm:pt modelId="{A5CF2723-EE1D-402F-93CD-E247A81211DF}">
      <dgm:prSet custT="1"/>
      <dgm:spPr/>
      <dgm:t>
        <a:bodyPr/>
        <a:lstStyle/>
        <a:p>
          <a:r>
            <a:rPr lang="en-US" sz="3200" smtClean="0">
              <a:solidFill>
                <a:srgbClr val="FFFF00"/>
              </a:solidFill>
              <a:latin typeface="Arial Narrow" pitchFamily="34" charset="0"/>
            </a:rPr>
            <a:t>Ketrampilan</a:t>
          </a:r>
          <a:endParaRPr lang="en-US" sz="3200">
            <a:solidFill>
              <a:srgbClr val="FFFF00"/>
            </a:solidFill>
            <a:latin typeface="Arial Narrow" pitchFamily="34" charset="0"/>
          </a:endParaRPr>
        </a:p>
      </dgm:t>
    </dgm:pt>
    <dgm:pt modelId="{C3ACBFBE-B020-4104-8F8D-1484AEB1E00E}" type="parTrans" cxnId="{8C526B10-435A-434E-AC99-5BF84220C512}">
      <dgm:prSet/>
      <dgm:spPr/>
      <dgm:t>
        <a:bodyPr/>
        <a:lstStyle/>
        <a:p>
          <a:endParaRPr lang="en-US" sz="3200">
            <a:latin typeface="Arial Narrow" pitchFamily="34" charset="0"/>
          </a:endParaRPr>
        </a:p>
      </dgm:t>
    </dgm:pt>
    <dgm:pt modelId="{B1540796-547E-4D2A-89E8-73BAF2EF34F5}" type="sibTrans" cxnId="{8C526B10-435A-434E-AC99-5BF84220C512}">
      <dgm:prSet/>
      <dgm:spPr/>
      <dgm:t>
        <a:bodyPr/>
        <a:lstStyle/>
        <a:p>
          <a:endParaRPr lang="en-US" sz="3200">
            <a:latin typeface="Arial Narrow" pitchFamily="34" charset="0"/>
          </a:endParaRPr>
        </a:p>
      </dgm:t>
    </dgm:pt>
    <dgm:pt modelId="{34DEB7CF-7CFB-46E1-8F52-067FE8DD4DAF}">
      <dgm:prSet custT="1"/>
      <dgm:spPr/>
      <dgm:t>
        <a:bodyPr/>
        <a:lstStyle/>
        <a:p>
          <a:r>
            <a:rPr lang="en-US" sz="3200" smtClean="0">
              <a:solidFill>
                <a:schemeClr val="accent2"/>
              </a:solidFill>
              <a:latin typeface="Arial Narrow" pitchFamily="34" charset="0"/>
            </a:rPr>
            <a:t>Penerapan pengetahuan dan ketrampilan</a:t>
          </a:r>
          <a:endParaRPr lang="en-US" sz="3200">
            <a:solidFill>
              <a:schemeClr val="accent2"/>
            </a:solidFill>
            <a:latin typeface="Arial Narrow" pitchFamily="34" charset="0"/>
          </a:endParaRPr>
        </a:p>
      </dgm:t>
    </dgm:pt>
    <dgm:pt modelId="{3C418365-05AF-4F78-A0DE-91D4A26E5009}" type="parTrans" cxnId="{0ECECA97-36E9-4961-B1D6-C9776AE50CCA}">
      <dgm:prSet/>
      <dgm:spPr/>
      <dgm:t>
        <a:bodyPr/>
        <a:lstStyle/>
        <a:p>
          <a:endParaRPr lang="en-US" sz="3200">
            <a:latin typeface="Arial Narrow" pitchFamily="34" charset="0"/>
          </a:endParaRPr>
        </a:p>
      </dgm:t>
    </dgm:pt>
    <dgm:pt modelId="{D966EAB1-108B-4563-A73D-C39AEC6B1D2B}" type="sibTrans" cxnId="{0ECECA97-36E9-4961-B1D6-C9776AE50CCA}">
      <dgm:prSet/>
      <dgm:spPr/>
      <dgm:t>
        <a:bodyPr/>
        <a:lstStyle/>
        <a:p>
          <a:endParaRPr lang="en-US" sz="3200">
            <a:latin typeface="Arial Narrow" pitchFamily="34" charset="0"/>
          </a:endParaRPr>
        </a:p>
      </dgm:t>
    </dgm:pt>
    <dgm:pt modelId="{10A07B27-4EE1-4424-8A56-003819CEB90D}">
      <dgm:prSet custT="1"/>
      <dgm:spPr/>
      <dgm:t>
        <a:bodyPr/>
        <a:lstStyle/>
        <a:p>
          <a:r>
            <a:rPr lang="en-US" sz="3200" smtClean="0">
              <a:solidFill>
                <a:srgbClr val="FFFF00"/>
              </a:solidFill>
              <a:latin typeface="Arial Narrow" pitchFamily="34" charset="0"/>
            </a:rPr>
            <a:t>Sikap</a:t>
          </a:r>
          <a:endParaRPr lang="en-US" sz="3200">
            <a:solidFill>
              <a:srgbClr val="FFFF00"/>
            </a:solidFill>
            <a:latin typeface="Arial Narrow" pitchFamily="34" charset="0"/>
          </a:endParaRPr>
        </a:p>
      </dgm:t>
    </dgm:pt>
    <dgm:pt modelId="{14CD879E-2E68-400E-A277-E7571DC7C996}" type="parTrans" cxnId="{B5CCBBF2-B919-42AE-8084-C02C4D042D50}">
      <dgm:prSet/>
      <dgm:spPr/>
      <dgm:t>
        <a:bodyPr/>
        <a:lstStyle/>
        <a:p>
          <a:endParaRPr lang="en-US" sz="3200">
            <a:latin typeface="Arial Narrow" pitchFamily="34" charset="0"/>
          </a:endParaRPr>
        </a:p>
      </dgm:t>
    </dgm:pt>
    <dgm:pt modelId="{3AFBB7BD-CA17-4CE2-9335-FDFB29587CBA}" type="sibTrans" cxnId="{B5CCBBF2-B919-42AE-8084-C02C4D042D50}">
      <dgm:prSet/>
      <dgm:spPr/>
      <dgm:t>
        <a:bodyPr/>
        <a:lstStyle/>
        <a:p>
          <a:endParaRPr lang="en-US" sz="3200">
            <a:latin typeface="Arial Narrow" pitchFamily="34" charset="0"/>
          </a:endParaRPr>
        </a:p>
      </dgm:t>
    </dgm:pt>
    <dgm:pt modelId="{6E3BEA54-B9C8-465E-BBBF-C877AF3F6481}" type="pres">
      <dgm:prSet presAssocID="{4BA214F4-2E40-4565-A0CA-134F0F8F958C}" presName="linear" presStyleCnt="0">
        <dgm:presLayoutVars>
          <dgm:animLvl val="lvl"/>
          <dgm:resizeHandles val="exact"/>
        </dgm:presLayoutVars>
      </dgm:prSet>
      <dgm:spPr/>
    </dgm:pt>
    <dgm:pt modelId="{85A9E894-8C13-4308-8567-454E1AEF6FF1}" type="pres">
      <dgm:prSet presAssocID="{E0969E3E-CF96-4D14-BDB7-230D46BDABD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5605F-BBED-44C4-9637-86249D068EC2}" type="pres">
      <dgm:prSet presAssocID="{652AB7F1-A7D8-43A5-AD39-8A3AAD2BEB4F}" presName="spacer" presStyleCnt="0"/>
      <dgm:spPr/>
    </dgm:pt>
    <dgm:pt modelId="{5806F5ED-065F-44DB-B461-FFFCA204FD59}" type="pres">
      <dgm:prSet presAssocID="{FCF4A3C9-7700-43C9-966B-B36B77A695E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7EA820A-B6CD-4A38-BB59-704383B50DB9}" type="pres">
      <dgm:prSet presAssocID="{6D0A1AB5-9663-4D2B-B04F-5CEC84D6AFEF}" presName="spacer" presStyleCnt="0"/>
      <dgm:spPr/>
    </dgm:pt>
    <dgm:pt modelId="{34FE95CC-6B23-46E5-9BB2-FA657D756E8E}" type="pres">
      <dgm:prSet presAssocID="{A5CF2723-EE1D-402F-93CD-E247A81211D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2454714-C3BB-4BE5-80B3-EC49092E33EA}" type="pres">
      <dgm:prSet presAssocID="{B1540796-547E-4D2A-89E8-73BAF2EF34F5}" presName="spacer" presStyleCnt="0"/>
      <dgm:spPr/>
    </dgm:pt>
    <dgm:pt modelId="{70701EBE-E25C-4ED5-B505-E99C4A417EFC}" type="pres">
      <dgm:prSet presAssocID="{34DEB7CF-7CFB-46E1-8F52-067FE8DD4DA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1295D4D-0F42-422A-8F82-9AE5BFB076F7}" type="pres">
      <dgm:prSet presAssocID="{D966EAB1-108B-4563-A73D-C39AEC6B1D2B}" presName="spacer" presStyleCnt="0"/>
      <dgm:spPr/>
    </dgm:pt>
    <dgm:pt modelId="{00D4D90E-7133-4944-A445-E8E1F8496EB2}" type="pres">
      <dgm:prSet presAssocID="{10A07B27-4EE1-4424-8A56-003819CEB90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C602BF2-81EE-4343-AF83-73E202169A39}" type="presOf" srcId="{FCF4A3C9-7700-43C9-966B-B36B77A695EC}" destId="{5806F5ED-065F-44DB-B461-FFFCA204FD59}" srcOrd="0" destOrd="0" presId="urn:microsoft.com/office/officeart/2005/8/layout/vList2"/>
    <dgm:cxn modelId="{8C526B10-435A-434E-AC99-5BF84220C512}" srcId="{4BA214F4-2E40-4565-A0CA-134F0F8F958C}" destId="{A5CF2723-EE1D-402F-93CD-E247A81211DF}" srcOrd="2" destOrd="0" parTransId="{C3ACBFBE-B020-4104-8F8D-1484AEB1E00E}" sibTransId="{B1540796-547E-4D2A-89E8-73BAF2EF34F5}"/>
    <dgm:cxn modelId="{B208C703-22F4-4E58-8560-EA972B6AD078}" type="presOf" srcId="{34DEB7CF-7CFB-46E1-8F52-067FE8DD4DAF}" destId="{70701EBE-E25C-4ED5-B505-E99C4A417EFC}" srcOrd="0" destOrd="0" presId="urn:microsoft.com/office/officeart/2005/8/layout/vList2"/>
    <dgm:cxn modelId="{B5CCBBF2-B919-42AE-8084-C02C4D042D50}" srcId="{4BA214F4-2E40-4565-A0CA-134F0F8F958C}" destId="{10A07B27-4EE1-4424-8A56-003819CEB90D}" srcOrd="4" destOrd="0" parTransId="{14CD879E-2E68-400E-A277-E7571DC7C996}" sibTransId="{3AFBB7BD-CA17-4CE2-9335-FDFB29587CBA}"/>
    <dgm:cxn modelId="{0AE50A6D-5CBF-4622-989A-547643A099C6}" type="presOf" srcId="{4BA214F4-2E40-4565-A0CA-134F0F8F958C}" destId="{6E3BEA54-B9C8-465E-BBBF-C877AF3F6481}" srcOrd="0" destOrd="0" presId="urn:microsoft.com/office/officeart/2005/8/layout/vList2"/>
    <dgm:cxn modelId="{3EA06514-0926-4E36-8D9D-B9F049CD720A}" srcId="{4BA214F4-2E40-4565-A0CA-134F0F8F958C}" destId="{FCF4A3C9-7700-43C9-966B-B36B77A695EC}" srcOrd="1" destOrd="0" parTransId="{53D4C3E5-48EB-46C8-9043-285C8F9A63D5}" sibTransId="{6D0A1AB5-9663-4D2B-B04F-5CEC84D6AFEF}"/>
    <dgm:cxn modelId="{B4F1C8CA-364B-4971-8223-EB692F977C3D}" type="presOf" srcId="{10A07B27-4EE1-4424-8A56-003819CEB90D}" destId="{00D4D90E-7133-4944-A445-E8E1F8496EB2}" srcOrd="0" destOrd="0" presId="urn:microsoft.com/office/officeart/2005/8/layout/vList2"/>
    <dgm:cxn modelId="{5A7665C4-F1F0-4124-ABA1-99795D1E4640}" type="presOf" srcId="{A5CF2723-EE1D-402F-93CD-E247A81211DF}" destId="{34FE95CC-6B23-46E5-9BB2-FA657D756E8E}" srcOrd="0" destOrd="0" presId="urn:microsoft.com/office/officeart/2005/8/layout/vList2"/>
    <dgm:cxn modelId="{CAC422A9-6565-4E00-8880-C167A8EE050B}" srcId="{4BA214F4-2E40-4565-A0CA-134F0F8F958C}" destId="{E0969E3E-CF96-4D14-BDB7-230D46BDABDB}" srcOrd="0" destOrd="0" parTransId="{15619BA0-A649-4FA0-9429-EB7A84DF9D99}" sibTransId="{652AB7F1-A7D8-43A5-AD39-8A3AAD2BEB4F}"/>
    <dgm:cxn modelId="{78EE6C0F-8A3A-41E9-9E74-FFC9F526FD68}" type="presOf" srcId="{E0969E3E-CF96-4D14-BDB7-230D46BDABDB}" destId="{85A9E894-8C13-4308-8567-454E1AEF6FF1}" srcOrd="0" destOrd="0" presId="urn:microsoft.com/office/officeart/2005/8/layout/vList2"/>
    <dgm:cxn modelId="{0ECECA97-36E9-4961-B1D6-C9776AE50CCA}" srcId="{4BA214F4-2E40-4565-A0CA-134F0F8F958C}" destId="{34DEB7CF-7CFB-46E1-8F52-067FE8DD4DAF}" srcOrd="3" destOrd="0" parTransId="{3C418365-05AF-4F78-A0DE-91D4A26E5009}" sibTransId="{D966EAB1-108B-4563-A73D-C39AEC6B1D2B}"/>
    <dgm:cxn modelId="{CCE0EB25-0F2A-401E-956B-572CD6C51467}" type="presParOf" srcId="{6E3BEA54-B9C8-465E-BBBF-C877AF3F6481}" destId="{85A9E894-8C13-4308-8567-454E1AEF6FF1}" srcOrd="0" destOrd="0" presId="urn:microsoft.com/office/officeart/2005/8/layout/vList2"/>
    <dgm:cxn modelId="{6D4D5851-E19F-4406-9F8B-04AE3A3318BF}" type="presParOf" srcId="{6E3BEA54-B9C8-465E-BBBF-C877AF3F6481}" destId="{2C25605F-BBED-44C4-9637-86249D068EC2}" srcOrd="1" destOrd="0" presId="urn:microsoft.com/office/officeart/2005/8/layout/vList2"/>
    <dgm:cxn modelId="{62BDA952-ED68-4B4F-A707-D2A08B1B9344}" type="presParOf" srcId="{6E3BEA54-B9C8-465E-BBBF-C877AF3F6481}" destId="{5806F5ED-065F-44DB-B461-FFFCA204FD59}" srcOrd="2" destOrd="0" presId="urn:microsoft.com/office/officeart/2005/8/layout/vList2"/>
    <dgm:cxn modelId="{3883AEEE-C8CD-48A9-A205-FD82C6972E85}" type="presParOf" srcId="{6E3BEA54-B9C8-465E-BBBF-C877AF3F6481}" destId="{57EA820A-B6CD-4A38-BB59-704383B50DB9}" srcOrd="3" destOrd="0" presId="urn:microsoft.com/office/officeart/2005/8/layout/vList2"/>
    <dgm:cxn modelId="{0BAE6E8A-DFA2-4796-A3B6-D78A3F82BC2D}" type="presParOf" srcId="{6E3BEA54-B9C8-465E-BBBF-C877AF3F6481}" destId="{34FE95CC-6B23-46E5-9BB2-FA657D756E8E}" srcOrd="4" destOrd="0" presId="urn:microsoft.com/office/officeart/2005/8/layout/vList2"/>
    <dgm:cxn modelId="{D0DFADF6-1416-4587-9B8D-55EED44DB20C}" type="presParOf" srcId="{6E3BEA54-B9C8-465E-BBBF-C877AF3F6481}" destId="{42454714-C3BB-4BE5-80B3-EC49092E33EA}" srcOrd="5" destOrd="0" presId="urn:microsoft.com/office/officeart/2005/8/layout/vList2"/>
    <dgm:cxn modelId="{789B6B80-A009-461D-B9CC-CCC416274156}" type="presParOf" srcId="{6E3BEA54-B9C8-465E-BBBF-C877AF3F6481}" destId="{70701EBE-E25C-4ED5-B505-E99C4A417EFC}" srcOrd="6" destOrd="0" presId="urn:microsoft.com/office/officeart/2005/8/layout/vList2"/>
    <dgm:cxn modelId="{1B7D34CE-7862-41D2-8BC2-DC7444F70656}" type="presParOf" srcId="{6E3BEA54-B9C8-465E-BBBF-C877AF3F6481}" destId="{81295D4D-0F42-422A-8F82-9AE5BFB076F7}" srcOrd="7" destOrd="0" presId="urn:microsoft.com/office/officeart/2005/8/layout/vList2"/>
    <dgm:cxn modelId="{11E4000D-D744-46EE-BAB0-40EE02BEF5C8}" type="presParOf" srcId="{6E3BEA54-B9C8-465E-BBBF-C877AF3F6481}" destId="{00D4D90E-7133-4944-A445-E8E1F8496EB2}" srcOrd="8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BA26F2-3D11-4ABD-BA20-CB31073223E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F7C26E6-456A-4EAB-8666-44B34D6D6E7F}">
      <dgm:prSet phldrT="[Text]"/>
      <dgm:spPr/>
      <dgm:t>
        <a:bodyPr/>
        <a:lstStyle/>
        <a:p>
          <a:r>
            <a:rPr lang="en-US" b="0" smtClean="0">
              <a:solidFill>
                <a:srgbClr val="FFFF00"/>
              </a:solidFill>
              <a:latin typeface="Impact" pitchFamily="34" charset="0"/>
            </a:rPr>
            <a:t>KOGNITIF</a:t>
          </a:r>
          <a:endParaRPr lang="en-US" b="0">
            <a:solidFill>
              <a:srgbClr val="FFFF00"/>
            </a:solidFill>
            <a:latin typeface="Impact" pitchFamily="34" charset="0"/>
          </a:endParaRPr>
        </a:p>
      </dgm:t>
    </dgm:pt>
    <dgm:pt modelId="{48EBBA8B-81B1-4D91-BA32-E3BC2151DEAE}" type="parTrans" cxnId="{143BCA1F-AF64-4191-8EE8-551706D4D59D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029F84B5-69B3-4B98-B50F-B8B11D93AA7A}" type="sibTrans" cxnId="{143BCA1F-AF64-4191-8EE8-551706D4D59D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77D11DD1-C030-4E96-A6AC-5080B606304A}">
      <dgm:prSet phldrT="[Text]"/>
      <dgm:spPr/>
      <dgm:t>
        <a:bodyPr/>
        <a:lstStyle/>
        <a:p>
          <a:r>
            <a:rPr lang="en-US" smtClean="0">
              <a:solidFill>
                <a:schemeClr val="accent2"/>
              </a:solidFill>
              <a:latin typeface="Arial Narrow" pitchFamily="34" charset="0"/>
            </a:rPr>
            <a:t>Orientasi pada kemampuan berpikir intelektual yang paling sederhana sampai yang kompleks</a:t>
          </a:r>
          <a:endParaRPr lang="en-US">
            <a:solidFill>
              <a:schemeClr val="accent2"/>
            </a:solidFill>
            <a:latin typeface="Arial Narrow" pitchFamily="34" charset="0"/>
          </a:endParaRPr>
        </a:p>
      </dgm:t>
    </dgm:pt>
    <dgm:pt modelId="{D5613992-6CBA-4341-ADB0-6FB7072FCC13}" type="parTrans" cxnId="{79EA76F1-B78F-4896-9E41-CC0E0B121419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FDBF7888-6A23-416D-89AC-8DABBDE54950}" type="sibTrans" cxnId="{79EA76F1-B78F-4896-9E41-CC0E0B121419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EE48B6F0-6BD2-40FC-88C8-789E24FE90EC}">
      <dgm:prSet phldrT="[Text]"/>
      <dgm:spPr/>
      <dgm:t>
        <a:bodyPr/>
        <a:lstStyle/>
        <a:p>
          <a:r>
            <a:rPr lang="en-US" b="0" smtClean="0">
              <a:solidFill>
                <a:srgbClr val="FFFF00"/>
              </a:solidFill>
              <a:latin typeface="Impact" pitchFamily="34" charset="0"/>
            </a:rPr>
            <a:t>PSIKOMOTOR</a:t>
          </a:r>
          <a:endParaRPr lang="en-US" b="0">
            <a:solidFill>
              <a:srgbClr val="FFFF00"/>
            </a:solidFill>
            <a:latin typeface="Impact" pitchFamily="34" charset="0"/>
          </a:endParaRPr>
        </a:p>
      </dgm:t>
    </dgm:pt>
    <dgm:pt modelId="{7DAE4423-8426-4A53-9B12-8FDA072E8B59}" type="parTrans" cxnId="{B3AF71F4-48CA-4E1E-AAA8-4939AC44FEB7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2B78DDBF-1801-426E-92C9-BCC51ECB0641}" type="sibTrans" cxnId="{B3AF71F4-48CA-4E1E-AAA8-4939AC44FEB7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24959879-E60E-466F-B480-D0755DCD6971}">
      <dgm:prSet phldrT="[Text]"/>
      <dgm:spPr/>
      <dgm:t>
        <a:bodyPr/>
        <a:lstStyle/>
        <a:p>
          <a:r>
            <a:rPr lang="en-US" smtClean="0">
              <a:solidFill>
                <a:srgbClr val="00B050"/>
              </a:solidFill>
              <a:latin typeface="Arial Narrow" pitchFamily="34" charset="0"/>
            </a:rPr>
            <a:t>Orientasi pada ketrampilan motorik berhubungan dengan anggota badan yang memerlukan koordinasi syaraf dan otot</a:t>
          </a:r>
          <a:endParaRPr lang="en-US">
            <a:solidFill>
              <a:srgbClr val="00B050"/>
            </a:solidFill>
            <a:latin typeface="Arial Narrow" pitchFamily="34" charset="0"/>
          </a:endParaRPr>
        </a:p>
      </dgm:t>
    </dgm:pt>
    <dgm:pt modelId="{EE862BEC-D86F-4B8B-8734-42E4C3BEC1AD}" type="parTrans" cxnId="{8B3C951D-DAD3-446C-A0E3-4C3F7AFDB919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7CF8BE5A-A557-470D-B6C5-1E7BD5D7FEAA}" type="sibTrans" cxnId="{8B3C951D-DAD3-446C-A0E3-4C3F7AFDB919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82D24A0C-2B8E-414F-AF1D-BAA6EE5CCDFC}">
      <dgm:prSet/>
      <dgm:spPr/>
      <dgm:t>
        <a:bodyPr/>
        <a:lstStyle/>
        <a:p>
          <a:r>
            <a:rPr lang="en-US" b="0" smtClean="0">
              <a:solidFill>
                <a:srgbClr val="FFFF00"/>
              </a:solidFill>
              <a:latin typeface="Impact" pitchFamily="34" charset="0"/>
            </a:rPr>
            <a:t>AFEKTIF</a:t>
          </a:r>
          <a:endParaRPr lang="en-US" b="0">
            <a:solidFill>
              <a:srgbClr val="FFFF00"/>
            </a:solidFill>
            <a:latin typeface="Impact" pitchFamily="34" charset="0"/>
          </a:endParaRPr>
        </a:p>
      </dgm:t>
    </dgm:pt>
    <dgm:pt modelId="{00B65C22-6583-44AA-94B1-2FBA1AC3CEDA}" type="parTrans" cxnId="{DA49A962-2572-40B7-811A-B050423F1945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BBB2F44C-C2D6-42EE-867D-047A31F8CDE1}" type="sibTrans" cxnId="{DA49A962-2572-40B7-811A-B050423F1945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70B7321C-8D35-4B09-B2F5-8F230DCFE7F8}">
      <dgm:prSet/>
      <dgm:spPr/>
      <dgm:t>
        <a:bodyPr/>
        <a:lstStyle/>
        <a:p>
          <a:r>
            <a:rPr lang="en-US" smtClean="0">
              <a:solidFill>
                <a:schemeClr val="accent4"/>
              </a:solidFill>
              <a:latin typeface="Arial Narrow" pitchFamily="34" charset="0"/>
            </a:rPr>
            <a:t>Orientasi pada perasaan, emosi, sistim nilai, dan sikap</a:t>
          </a:r>
          <a:endParaRPr lang="en-US">
            <a:solidFill>
              <a:schemeClr val="accent4"/>
            </a:solidFill>
            <a:latin typeface="Arial Narrow" pitchFamily="34" charset="0"/>
          </a:endParaRPr>
        </a:p>
      </dgm:t>
    </dgm:pt>
    <dgm:pt modelId="{93771B2A-03AC-4C0A-B77A-E8A153462FC2}" type="parTrans" cxnId="{05273622-543D-4E47-B495-48DFCAC3D5B0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AE951528-EEF9-40A2-BB02-EED2B09217AA}" type="sibTrans" cxnId="{05273622-543D-4E47-B495-48DFCAC3D5B0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D3183A93-649B-4C5F-89DC-2F6BEC371A82}">
      <dgm:prSet phldrT="[Text]"/>
      <dgm:spPr/>
      <dgm:t>
        <a:bodyPr/>
        <a:lstStyle/>
        <a:p>
          <a:endParaRPr lang="en-US">
            <a:solidFill>
              <a:schemeClr val="accent2"/>
            </a:solidFill>
            <a:latin typeface="Arial Narrow" pitchFamily="34" charset="0"/>
          </a:endParaRPr>
        </a:p>
      </dgm:t>
    </dgm:pt>
    <dgm:pt modelId="{768759EF-9166-48EF-AAD5-0C1A24D5BF1D}" type="parTrans" cxnId="{21758FFB-5966-4CF1-A9B5-29EAF850A3AB}">
      <dgm:prSet/>
      <dgm:spPr/>
      <dgm:t>
        <a:bodyPr/>
        <a:lstStyle/>
        <a:p>
          <a:endParaRPr lang="en-US"/>
        </a:p>
      </dgm:t>
    </dgm:pt>
    <dgm:pt modelId="{74B9CE17-2F98-4855-85CE-6C6E1D41518B}" type="sibTrans" cxnId="{21758FFB-5966-4CF1-A9B5-29EAF850A3AB}">
      <dgm:prSet/>
      <dgm:spPr/>
      <dgm:t>
        <a:bodyPr/>
        <a:lstStyle/>
        <a:p>
          <a:endParaRPr lang="en-US"/>
        </a:p>
      </dgm:t>
    </dgm:pt>
    <dgm:pt modelId="{0ED04DF7-4828-4897-BBAE-4526D558428A}">
      <dgm:prSet phldrT="[Text]"/>
      <dgm:spPr/>
      <dgm:t>
        <a:bodyPr/>
        <a:lstStyle/>
        <a:p>
          <a:endParaRPr lang="en-US">
            <a:solidFill>
              <a:srgbClr val="00B050"/>
            </a:solidFill>
            <a:latin typeface="Arial Narrow" pitchFamily="34" charset="0"/>
          </a:endParaRPr>
        </a:p>
      </dgm:t>
    </dgm:pt>
    <dgm:pt modelId="{1F6A480E-7CBD-476C-B202-00A511AD8C2C}" type="parTrans" cxnId="{95AC10AB-7617-410A-B0B3-62700AEB1CF5}">
      <dgm:prSet/>
      <dgm:spPr/>
      <dgm:t>
        <a:bodyPr/>
        <a:lstStyle/>
        <a:p>
          <a:endParaRPr lang="en-US"/>
        </a:p>
      </dgm:t>
    </dgm:pt>
    <dgm:pt modelId="{4B377B85-DE49-4D64-8595-BE05FAAB28DF}" type="sibTrans" cxnId="{95AC10AB-7617-410A-B0B3-62700AEB1CF5}">
      <dgm:prSet/>
      <dgm:spPr/>
      <dgm:t>
        <a:bodyPr/>
        <a:lstStyle/>
        <a:p>
          <a:endParaRPr lang="en-US"/>
        </a:p>
      </dgm:t>
    </dgm:pt>
    <dgm:pt modelId="{81711D90-B163-4B13-84D8-84B6D05DA622}" type="pres">
      <dgm:prSet presAssocID="{44BA26F2-3D11-4ABD-BA20-CB31073223E0}" presName="linear" presStyleCnt="0">
        <dgm:presLayoutVars>
          <dgm:animLvl val="lvl"/>
          <dgm:resizeHandles val="exact"/>
        </dgm:presLayoutVars>
      </dgm:prSet>
      <dgm:spPr/>
    </dgm:pt>
    <dgm:pt modelId="{923DFF83-28B6-42F1-8A85-3B4830DB28CB}" type="pres">
      <dgm:prSet presAssocID="{DF7C26E6-456A-4EAB-8666-44B34D6D6E7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F55B1-5FF9-4604-A719-B1547BB2A474}" type="pres">
      <dgm:prSet presAssocID="{DF7C26E6-456A-4EAB-8666-44B34D6D6E7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9A752-4E33-47F0-A9A6-5E66F7AA386E}" type="pres">
      <dgm:prSet presAssocID="{EE48B6F0-6BD2-40FC-88C8-789E24FE90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E6BC1-8303-4CED-A795-01CDF3FAF047}" type="pres">
      <dgm:prSet presAssocID="{EE48B6F0-6BD2-40FC-88C8-789E24FE90E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58D5E-6FB7-469E-A5E4-203B8F73A038}" type="pres">
      <dgm:prSet presAssocID="{82D24A0C-2B8E-414F-AF1D-BAA6EE5CCDF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C6568-1121-42C1-AD37-8350002016DB}" type="pres">
      <dgm:prSet presAssocID="{82D24A0C-2B8E-414F-AF1D-BAA6EE5CCDF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25E011-9746-4EEE-AA38-040BAAFAFD7F}" type="presOf" srcId="{DF7C26E6-456A-4EAB-8666-44B34D6D6E7F}" destId="{923DFF83-28B6-42F1-8A85-3B4830DB28CB}" srcOrd="0" destOrd="0" presId="urn:microsoft.com/office/officeart/2005/8/layout/vList2"/>
    <dgm:cxn modelId="{21758FFB-5966-4CF1-A9B5-29EAF850A3AB}" srcId="{DF7C26E6-456A-4EAB-8666-44B34D6D6E7F}" destId="{D3183A93-649B-4C5F-89DC-2F6BEC371A82}" srcOrd="1" destOrd="0" parTransId="{768759EF-9166-48EF-AAD5-0C1A24D5BF1D}" sibTransId="{74B9CE17-2F98-4855-85CE-6C6E1D41518B}"/>
    <dgm:cxn modelId="{A68626CC-C557-4734-AA69-A9A4F3EAF9E8}" type="presOf" srcId="{24959879-E60E-466F-B480-D0755DCD6971}" destId="{0D9E6BC1-8303-4CED-A795-01CDF3FAF047}" srcOrd="0" destOrd="0" presId="urn:microsoft.com/office/officeart/2005/8/layout/vList2"/>
    <dgm:cxn modelId="{231BF049-FC27-4699-A3CE-14D12911C7BE}" type="presOf" srcId="{D3183A93-649B-4C5F-89DC-2F6BEC371A82}" destId="{6A3F55B1-5FF9-4604-A719-B1547BB2A474}" srcOrd="0" destOrd="1" presId="urn:microsoft.com/office/officeart/2005/8/layout/vList2"/>
    <dgm:cxn modelId="{143BCA1F-AF64-4191-8EE8-551706D4D59D}" srcId="{44BA26F2-3D11-4ABD-BA20-CB31073223E0}" destId="{DF7C26E6-456A-4EAB-8666-44B34D6D6E7F}" srcOrd="0" destOrd="0" parTransId="{48EBBA8B-81B1-4D91-BA32-E3BC2151DEAE}" sibTransId="{029F84B5-69B3-4B98-B50F-B8B11D93AA7A}"/>
    <dgm:cxn modelId="{A8B3EB08-C7CA-42EC-B976-0B462AE8C67C}" type="presOf" srcId="{EE48B6F0-6BD2-40FC-88C8-789E24FE90EC}" destId="{ED19A752-4E33-47F0-A9A6-5E66F7AA386E}" srcOrd="0" destOrd="0" presId="urn:microsoft.com/office/officeart/2005/8/layout/vList2"/>
    <dgm:cxn modelId="{8B3C951D-DAD3-446C-A0E3-4C3F7AFDB919}" srcId="{EE48B6F0-6BD2-40FC-88C8-789E24FE90EC}" destId="{24959879-E60E-466F-B480-D0755DCD6971}" srcOrd="0" destOrd="0" parTransId="{EE862BEC-D86F-4B8B-8734-42E4C3BEC1AD}" sibTransId="{7CF8BE5A-A557-470D-B6C5-1E7BD5D7FEAA}"/>
    <dgm:cxn modelId="{B13E952B-9205-40EF-BE45-F33C178E8204}" type="presOf" srcId="{77D11DD1-C030-4E96-A6AC-5080B606304A}" destId="{6A3F55B1-5FF9-4604-A719-B1547BB2A474}" srcOrd="0" destOrd="0" presId="urn:microsoft.com/office/officeart/2005/8/layout/vList2"/>
    <dgm:cxn modelId="{0FD2C83A-962C-4B6A-A6AB-45BF3EA09377}" type="presOf" srcId="{82D24A0C-2B8E-414F-AF1D-BAA6EE5CCDFC}" destId="{DC358D5E-6FB7-469E-A5E4-203B8F73A038}" srcOrd="0" destOrd="0" presId="urn:microsoft.com/office/officeart/2005/8/layout/vList2"/>
    <dgm:cxn modelId="{79EA76F1-B78F-4896-9E41-CC0E0B121419}" srcId="{DF7C26E6-456A-4EAB-8666-44B34D6D6E7F}" destId="{77D11DD1-C030-4E96-A6AC-5080B606304A}" srcOrd="0" destOrd="0" parTransId="{D5613992-6CBA-4341-ADB0-6FB7072FCC13}" sibTransId="{FDBF7888-6A23-416D-89AC-8DABBDE54950}"/>
    <dgm:cxn modelId="{BB824058-2E73-4CD9-9255-EB9B272B6EFA}" type="presOf" srcId="{70B7321C-8D35-4B09-B2F5-8F230DCFE7F8}" destId="{A4BC6568-1121-42C1-AD37-8350002016DB}" srcOrd="0" destOrd="0" presId="urn:microsoft.com/office/officeart/2005/8/layout/vList2"/>
    <dgm:cxn modelId="{05273622-543D-4E47-B495-48DFCAC3D5B0}" srcId="{82D24A0C-2B8E-414F-AF1D-BAA6EE5CCDFC}" destId="{70B7321C-8D35-4B09-B2F5-8F230DCFE7F8}" srcOrd="0" destOrd="0" parTransId="{93771B2A-03AC-4C0A-B77A-E8A153462FC2}" sibTransId="{AE951528-EEF9-40A2-BB02-EED2B09217AA}"/>
    <dgm:cxn modelId="{FC4FB54E-9E05-4F4F-B7E9-4222B0C058D7}" type="presOf" srcId="{0ED04DF7-4828-4897-BBAE-4526D558428A}" destId="{0D9E6BC1-8303-4CED-A795-01CDF3FAF047}" srcOrd="0" destOrd="1" presId="urn:microsoft.com/office/officeart/2005/8/layout/vList2"/>
    <dgm:cxn modelId="{95AC10AB-7617-410A-B0B3-62700AEB1CF5}" srcId="{EE48B6F0-6BD2-40FC-88C8-789E24FE90EC}" destId="{0ED04DF7-4828-4897-BBAE-4526D558428A}" srcOrd="1" destOrd="0" parTransId="{1F6A480E-7CBD-476C-B202-00A511AD8C2C}" sibTransId="{4B377B85-DE49-4D64-8595-BE05FAAB28DF}"/>
    <dgm:cxn modelId="{93986289-A8E9-4EF3-9137-0798FC0849E8}" type="presOf" srcId="{44BA26F2-3D11-4ABD-BA20-CB31073223E0}" destId="{81711D90-B163-4B13-84D8-84B6D05DA622}" srcOrd="0" destOrd="0" presId="urn:microsoft.com/office/officeart/2005/8/layout/vList2"/>
    <dgm:cxn modelId="{DA49A962-2572-40B7-811A-B050423F1945}" srcId="{44BA26F2-3D11-4ABD-BA20-CB31073223E0}" destId="{82D24A0C-2B8E-414F-AF1D-BAA6EE5CCDFC}" srcOrd="2" destOrd="0" parTransId="{00B65C22-6583-44AA-94B1-2FBA1AC3CEDA}" sibTransId="{BBB2F44C-C2D6-42EE-867D-047A31F8CDE1}"/>
    <dgm:cxn modelId="{B3AF71F4-48CA-4E1E-AAA8-4939AC44FEB7}" srcId="{44BA26F2-3D11-4ABD-BA20-CB31073223E0}" destId="{EE48B6F0-6BD2-40FC-88C8-789E24FE90EC}" srcOrd="1" destOrd="0" parTransId="{7DAE4423-8426-4A53-9B12-8FDA072E8B59}" sibTransId="{2B78DDBF-1801-426E-92C9-BCC51ECB0641}"/>
    <dgm:cxn modelId="{1A6C7775-86D9-4720-A36C-11B50C94F622}" type="presParOf" srcId="{81711D90-B163-4B13-84D8-84B6D05DA622}" destId="{923DFF83-28B6-42F1-8A85-3B4830DB28CB}" srcOrd="0" destOrd="0" presId="urn:microsoft.com/office/officeart/2005/8/layout/vList2"/>
    <dgm:cxn modelId="{F7E1B786-48E1-4F01-A546-2C9D581EE14B}" type="presParOf" srcId="{81711D90-B163-4B13-84D8-84B6D05DA622}" destId="{6A3F55B1-5FF9-4604-A719-B1547BB2A474}" srcOrd="1" destOrd="0" presId="urn:microsoft.com/office/officeart/2005/8/layout/vList2"/>
    <dgm:cxn modelId="{E3DA0A90-2F3B-4B71-A57F-C067F4C34235}" type="presParOf" srcId="{81711D90-B163-4B13-84D8-84B6D05DA622}" destId="{ED19A752-4E33-47F0-A9A6-5E66F7AA386E}" srcOrd="2" destOrd="0" presId="urn:microsoft.com/office/officeart/2005/8/layout/vList2"/>
    <dgm:cxn modelId="{3C4B20E1-988E-4B14-BADB-DFB27F68707F}" type="presParOf" srcId="{81711D90-B163-4B13-84D8-84B6D05DA622}" destId="{0D9E6BC1-8303-4CED-A795-01CDF3FAF047}" srcOrd="3" destOrd="0" presId="urn:microsoft.com/office/officeart/2005/8/layout/vList2"/>
    <dgm:cxn modelId="{A55ECD62-E17F-45C8-BC8A-26F620B25E8F}" type="presParOf" srcId="{81711D90-B163-4B13-84D8-84B6D05DA622}" destId="{DC358D5E-6FB7-469E-A5E4-203B8F73A038}" srcOrd="4" destOrd="0" presId="urn:microsoft.com/office/officeart/2005/8/layout/vList2"/>
    <dgm:cxn modelId="{83515215-B584-4CC6-8166-F98ED84965F2}" type="presParOf" srcId="{81711D90-B163-4B13-84D8-84B6D05DA622}" destId="{A4BC6568-1121-42C1-AD37-8350002016DB}" srcOrd="5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615839-DA10-48AE-A577-282C274A3914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0337959C-1E29-4277-84DA-3F38F6FEF87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i="0" smtClean="0">
              <a:solidFill>
                <a:schemeClr val="bg1"/>
              </a:solidFill>
              <a:latin typeface="Arial Narrow" pitchFamily="34" charset="0"/>
            </a:rPr>
            <a:t>Evaluasi</a:t>
          </a:r>
          <a:r>
            <a:rPr lang="en-US" sz="1800" i="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600" i="1" smtClean="0">
              <a:solidFill>
                <a:schemeClr val="bg1"/>
              </a:solidFill>
              <a:latin typeface="Arial Narrow" pitchFamily="34" charset="0"/>
            </a:rPr>
            <a:t>evaluation</a:t>
          </a:r>
          <a:endParaRPr lang="en-US" sz="1600" i="0">
            <a:solidFill>
              <a:schemeClr val="bg1"/>
            </a:solidFill>
            <a:latin typeface="Arial Narrow" pitchFamily="34" charset="0"/>
          </a:endParaRPr>
        </a:p>
      </dgm:t>
    </dgm:pt>
    <dgm:pt modelId="{D0CD06C4-91C9-4A4A-BB35-90A3CBE7FAE1}" type="parTrans" cxnId="{EB08D038-7F45-48E3-8A25-00461C1476B4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CFEF9B74-9124-45F4-A95C-E99DC02C17EA}" type="sibTrans" cxnId="{EB08D038-7F45-48E3-8A25-00461C1476B4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4E9DFCCC-259B-49BB-8FFA-C6514DB3D878}">
      <dgm:prSet phldrT="[Text]" custT="1"/>
      <dgm:spPr/>
      <dgm:t>
        <a:bodyPr/>
        <a:lstStyle/>
        <a:p>
          <a:r>
            <a:rPr lang="en-US" sz="1800" b="1" smtClean="0">
              <a:solidFill>
                <a:schemeClr val="bg1"/>
              </a:solidFill>
              <a:latin typeface="Arial Narrow" pitchFamily="34" charset="0"/>
            </a:rPr>
            <a:t>Pemahaman</a:t>
          </a:r>
          <a:r>
            <a:rPr lang="en-US" sz="180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600" i="1" smtClean="0">
              <a:solidFill>
                <a:schemeClr val="bg1"/>
              </a:solidFill>
              <a:latin typeface="Arial Narrow" pitchFamily="34" charset="0"/>
            </a:rPr>
            <a:t>comprehension</a:t>
          </a:r>
          <a:endParaRPr lang="en-US" sz="1600" i="1">
            <a:solidFill>
              <a:schemeClr val="bg1"/>
            </a:solidFill>
            <a:latin typeface="Arial Narrow" pitchFamily="34" charset="0"/>
          </a:endParaRPr>
        </a:p>
      </dgm:t>
    </dgm:pt>
    <dgm:pt modelId="{0A9A7742-43C8-462F-A9C1-00368F129AA2}" type="parTrans" cxnId="{87C01608-38D1-4308-A6A2-4866FF63CB0D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9AE02422-4B8F-4752-8C9A-34ED89CC7290}" type="sibTrans" cxnId="{87C01608-38D1-4308-A6A2-4866FF63CB0D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BD45AB20-8F9C-4CFF-8240-C0A67757C8DA}">
      <dgm:prSet phldrT="[Text]" custT="1"/>
      <dgm:spPr/>
      <dgm:t>
        <a:bodyPr/>
        <a:lstStyle/>
        <a:p>
          <a:r>
            <a:rPr lang="en-US" sz="1800" b="1" smtClean="0">
              <a:solidFill>
                <a:schemeClr val="bg1"/>
              </a:solidFill>
              <a:latin typeface="Arial Narrow" pitchFamily="34" charset="0"/>
            </a:rPr>
            <a:t>Pengetahuan</a:t>
          </a:r>
          <a:r>
            <a:rPr lang="en-US" sz="180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600" i="1" smtClean="0">
              <a:solidFill>
                <a:schemeClr val="bg1"/>
              </a:solidFill>
              <a:latin typeface="Arial Narrow" pitchFamily="34" charset="0"/>
            </a:rPr>
            <a:t>knowledge</a:t>
          </a:r>
          <a:endParaRPr lang="en-US" sz="1600">
            <a:solidFill>
              <a:schemeClr val="bg1"/>
            </a:solidFill>
            <a:latin typeface="Arial Narrow" pitchFamily="34" charset="0"/>
          </a:endParaRPr>
        </a:p>
      </dgm:t>
    </dgm:pt>
    <dgm:pt modelId="{67BC5149-BFE1-4C12-A76D-BC7870A39764}" type="parTrans" cxnId="{DE8A6B51-DFF9-432A-9883-13E914C4BBA5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B15CF4CA-9F44-4769-8AB0-BA0AF3E8FCB8}" type="sibTrans" cxnId="{DE8A6B51-DFF9-432A-9883-13E914C4BBA5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160DCB87-A381-4BD9-92A5-F4323AC7F180}">
      <dgm:prSet custT="1"/>
      <dgm:spPr/>
      <dgm:t>
        <a:bodyPr/>
        <a:lstStyle/>
        <a:p>
          <a:r>
            <a:rPr lang="en-US" sz="1800" b="1" smtClean="0">
              <a:solidFill>
                <a:schemeClr val="bg1"/>
              </a:solidFill>
              <a:latin typeface="Arial Narrow" pitchFamily="34" charset="0"/>
            </a:rPr>
            <a:t>Sintesis</a:t>
          </a:r>
          <a:r>
            <a:rPr lang="en-US" sz="180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600" i="1" smtClean="0">
              <a:solidFill>
                <a:schemeClr val="bg1"/>
              </a:solidFill>
              <a:latin typeface="Arial Narrow" pitchFamily="34" charset="0"/>
            </a:rPr>
            <a:t>synthesis</a:t>
          </a:r>
          <a:endParaRPr lang="en-US" sz="1600">
            <a:solidFill>
              <a:schemeClr val="bg1"/>
            </a:solidFill>
            <a:latin typeface="Arial Narrow" pitchFamily="34" charset="0"/>
          </a:endParaRPr>
        </a:p>
      </dgm:t>
    </dgm:pt>
    <dgm:pt modelId="{714E0ADE-BD19-4654-B816-EDDD1F9010FC}" type="parTrans" cxnId="{2B16238C-0632-45C7-AC6A-A8DC13A4A839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07AB7125-4BD0-46E8-BF2D-BA06759AFF14}" type="sibTrans" cxnId="{2B16238C-0632-45C7-AC6A-A8DC13A4A839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AC0F10F9-FF36-4C81-BA76-6F76CC7DA74A}">
      <dgm:prSet custT="1"/>
      <dgm:spPr/>
      <dgm:t>
        <a:bodyPr/>
        <a:lstStyle/>
        <a:p>
          <a:r>
            <a:rPr lang="en-US" sz="1800" b="1" smtClean="0">
              <a:solidFill>
                <a:schemeClr val="bg1"/>
              </a:solidFill>
              <a:latin typeface="Arial Narrow" pitchFamily="34" charset="0"/>
            </a:rPr>
            <a:t>Analisis</a:t>
          </a:r>
          <a:r>
            <a:rPr lang="en-US" sz="180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600" i="1" smtClean="0">
              <a:solidFill>
                <a:schemeClr val="bg1"/>
              </a:solidFill>
              <a:latin typeface="Arial Narrow" pitchFamily="34" charset="0"/>
            </a:rPr>
            <a:t>analysis</a:t>
          </a:r>
          <a:endParaRPr lang="en-US" sz="1600">
            <a:solidFill>
              <a:schemeClr val="bg1"/>
            </a:solidFill>
            <a:latin typeface="Arial Narrow" pitchFamily="34" charset="0"/>
          </a:endParaRPr>
        </a:p>
      </dgm:t>
    </dgm:pt>
    <dgm:pt modelId="{6B5FB8EC-D390-49A9-AD8E-1BFE97F088D0}" type="parTrans" cxnId="{95AFFD10-FB95-4291-83E3-F162F1B86ABF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18BE2A90-1D28-422D-93F7-139B0A975DA8}" type="sibTrans" cxnId="{95AFFD10-FB95-4291-83E3-F162F1B86ABF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BF598A06-087C-4E50-9BA6-0830F37AD06B}">
      <dgm:prSet custT="1"/>
      <dgm:spPr/>
      <dgm:t>
        <a:bodyPr/>
        <a:lstStyle/>
        <a:p>
          <a:r>
            <a:rPr lang="en-US" sz="1800" b="1" smtClean="0">
              <a:solidFill>
                <a:schemeClr val="bg1"/>
              </a:solidFill>
              <a:latin typeface="Arial Narrow" pitchFamily="34" charset="0"/>
            </a:rPr>
            <a:t>Penerapan</a:t>
          </a:r>
          <a:r>
            <a:rPr lang="en-US" sz="180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600" i="1" smtClean="0">
              <a:solidFill>
                <a:schemeClr val="bg1"/>
              </a:solidFill>
              <a:latin typeface="Arial Narrow" pitchFamily="34" charset="0"/>
            </a:rPr>
            <a:t>application</a:t>
          </a:r>
          <a:endParaRPr lang="en-US" sz="1600">
            <a:solidFill>
              <a:schemeClr val="bg1"/>
            </a:solidFill>
            <a:latin typeface="Arial Narrow" pitchFamily="34" charset="0"/>
          </a:endParaRPr>
        </a:p>
      </dgm:t>
    </dgm:pt>
    <dgm:pt modelId="{291E41C2-251F-4169-9F55-C426BF043F72}" type="parTrans" cxnId="{8398B3C2-EC0A-43F2-A382-A1838D222DE4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C058E36B-23BF-4D68-9CC6-69A1177CE037}" type="sibTrans" cxnId="{8398B3C2-EC0A-43F2-A382-A1838D222DE4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BCB78B38-502E-4839-8F0B-B768336D1B12}" type="pres">
      <dgm:prSet presAssocID="{BE615839-DA10-48AE-A577-282C274A3914}" presName="Name0" presStyleCnt="0">
        <dgm:presLayoutVars>
          <dgm:dir/>
          <dgm:animLvl val="lvl"/>
          <dgm:resizeHandles val="exact"/>
        </dgm:presLayoutVars>
      </dgm:prSet>
      <dgm:spPr/>
    </dgm:pt>
    <dgm:pt modelId="{B86D15E7-FC14-4754-9384-9A6CA120B4EE}" type="pres">
      <dgm:prSet presAssocID="{0337959C-1E29-4277-84DA-3F38F6FEF87A}" presName="Name8" presStyleCnt="0"/>
      <dgm:spPr/>
    </dgm:pt>
    <dgm:pt modelId="{706CA2B7-848D-42BF-89BA-7A9F38394E26}" type="pres">
      <dgm:prSet presAssocID="{0337959C-1E29-4277-84DA-3F38F6FEF87A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5BFD8-C4E2-4758-889F-11A7F81661C4}" type="pres">
      <dgm:prSet presAssocID="{0337959C-1E29-4277-84DA-3F38F6FEF8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6BA39-2009-401E-BA60-C3324B5F73D4}" type="pres">
      <dgm:prSet presAssocID="{160DCB87-A381-4BD9-92A5-F4323AC7F180}" presName="Name8" presStyleCnt="0"/>
      <dgm:spPr/>
    </dgm:pt>
    <dgm:pt modelId="{DAF365F7-3053-4D20-8228-E45AE26E3A27}" type="pres">
      <dgm:prSet presAssocID="{160DCB87-A381-4BD9-92A5-F4323AC7F180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E69E7-2BDB-4034-B12E-F3AF1CAE1FD2}" type="pres">
      <dgm:prSet presAssocID="{160DCB87-A381-4BD9-92A5-F4323AC7F1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4AC25-472C-485F-96AD-E81252DDE40B}" type="pres">
      <dgm:prSet presAssocID="{AC0F10F9-FF36-4C81-BA76-6F76CC7DA74A}" presName="Name8" presStyleCnt="0"/>
      <dgm:spPr/>
    </dgm:pt>
    <dgm:pt modelId="{1F8268BF-AA17-492B-8376-A04FA3CCB8FB}" type="pres">
      <dgm:prSet presAssocID="{AC0F10F9-FF36-4C81-BA76-6F76CC7DA74A}" presName="level" presStyleLbl="node1" presStyleIdx="2" presStyleCnt="6">
        <dgm:presLayoutVars>
          <dgm:chMax val="1"/>
          <dgm:bulletEnabled val="1"/>
        </dgm:presLayoutVars>
      </dgm:prSet>
      <dgm:spPr/>
    </dgm:pt>
    <dgm:pt modelId="{DAA2DE71-906B-4058-838E-1C4F0958BEFB}" type="pres">
      <dgm:prSet presAssocID="{AC0F10F9-FF36-4C81-BA76-6F76CC7DA74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4CFC345-3DB5-47EE-BED8-71548E3B5245}" type="pres">
      <dgm:prSet presAssocID="{BF598A06-087C-4E50-9BA6-0830F37AD06B}" presName="Name8" presStyleCnt="0"/>
      <dgm:spPr/>
    </dgm:pt>
    <dgm:pt modelId="{96218115-5670-4321-B455-1655AFD9AA7D}" type="pres">
      <dgm:prSet presAssocID="{BF598A06-087C-4E50-9BA6-0830F37AD06B}" presName="level" presStyleLbl="node1" presStyleIdx="3" presStyleCnt="6">
        <dgm:presLayoutVars>
          <dgm:chMax val="1"/>
          <dgm:bulletEnabled val="1"/>
        </dgm:presLayoutVars>
      </dgm:prSet>
      <dgm:spPr/>
    </dgm:pt>
    <dgm:pt modelId="{B6F4ADAF-670A-40A4-B0B4-627BE5C6CC84}" type="pres">
      <dgm:prSet presAssocID="{BF598A06-087C-4E50-9BA6-0830F37AD06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D581969-D97F-49CA-9C4A-E3DB86B5B8B2}" type="pres">
      <dgm:prSet presAssocID="{4E9DFCCC-259B-49BB-8FFA-C6514DB3D878}" presName="Name8" presStyleCnt="0"/>
      <dgm:spPr/>
    </dgm:pt>
    <dgm:pt modelId="{D7F59ED5-0EDF-437D-9136-DBCFEEF54637}" type="pres">
      <dgm:prSet presAssocID="{4E9DFCCC-259B-49BB-8FFA-C6514DB3D878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B2137-C09D-41D7-B0CD-36CA74096525}" type="pres">
      <dgm:prSet presAssocID="{4E9DFCCC-259B-49BB-8FFA-C6514DB3D8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99E50-B2B0-4390-89B9-5BEB04F7CA40}" type="pres">
      <dgm:prSet presAssocID="{BD45AB20-8F9C-4CFF-8240-C0A67757C8DA}" presName="Name8" presStyleCnt="0"/>
      <dgm:spPr/>
    </dgm:pt>
    <dgm:pt modelId="{E24A8891-2A13-4912-A5DB-EA1352A14789}" type="pres">
      <dgm:prSet presAssocID="{BD45AB20-8F9C-4CFF-8240-C0A67757C8DA}" presName="level" presStyleLbl="node1" presStyleIdx="5" presStyleCnt="6">
        <dgm:presLayoutVars>
          <dgm:chMax val="1"/>
          <dgm:bulletEnabled val="1"/>
        </dgm:presLayoutVars>
      </dgm:prSet>
      <dgm:spPr/>
    </dgm:pt>
    <dgm:pt modelId="{1591EEBD-7347-40D4-9AB1-41A64DF038C7}" type="pres">
      <dgm:prSet presAssocID="{BD45AB20-8F9C-4CFF-8240-C0A67757C8D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3A22617-F53D-44E0-9481-246E9A3D9B82}" type="presOf" srcId="{160DCB87-A381-4BD9-92A5-F4323AC7F180}" destId="{8BCE69E7-2BDB-4034-B12E-F3AF1CAE1FD2}" srcOrd="1" destOrd="0" presId="urn:microsoft.com/office/officeart/2005/8/layout/pyramid1"/>
    <dgm:cxn modelId="{95AFFD10-FB95-4291-83E3-F162F1B86ABF}" srcId="{BE615839-DA10-48AE-A577-282C274A3914}" destId="{AC0F10F9-FF36-4C81-BA76-6F76CC7DA74A}" srcOrd="2" destOrd="0" parTransId="{6B5FB8EC-D390-49A9-AD8E-1BFE97F088D0}" sibTransId="{18BE2A90-1D28-422D-93F7-139B0A975DA8}"/>
    <dgm:cxn modelId="{2876D0F8-ADC9-4873-9B03-4C5DC8B596AB}" type="presOf" srcId="{0337959C-1E29-4277-84DA-3F38F6FEF87A}" destId="{706CA2B7-848D-42BF-89BA-7A9F38394E26}" srcOrd="0" destOrd="0" presId="urn:microsoft.com/office/officeart/2005/8/layout/pyramid1"/>
    <dgm:cxn modelId="{B8A1EB3A-24EA-4598-A59D-9CFF3C3ABBAD}" type="presOf" srcId="{BD45AB20-8F9C-4CFF-8240-C0A67757C8DA}" destId="{1591EEBD-7347-40D4-9AB1-41A64DF038C7}" srcOrd="1" destOrd="0" presId="urn:microsoft.com/office/officeart/2005/8/layout/pyramid1"/>
    <dgm:cxn modelId="{8398B3C2-EC0A-43F2-A382-A1838D222DE4}" srcId="{BE615839-DA10-48AE-A577-282C274A3914}" destId="{BF598A06-087C-4E50-9BA6-0830F37AD06B}" srcOrd="3" destOrd="0" parTransId="{291E41C2-251F-4169-9F55-C426BF043F72}" sibTransId="{C058E36B-23BF-4D68-9CC6-69A1177CE037}"/>
    <dgm:cxn modelId="{DE8A6B51-DFF9-432A-9883-13E914C4BBA5}" srcId="{BE615839-DA10-48AE-A577-282C274A3914}" destId="{BD45AB20-8F9C-4CFF-8240-C0A67757C8DA}" srcOrd="5" destOrd="0" parTransId="{67BC5149-BFE1-4C12-A76D-BC7870A39764}" sibTransId="{B15CF4CA-9F44-4769-8AB0-BA0AF3E8FCB8}"/>
    <dgm:cxn modelId="{EB08D038-7F45-48E3-8A25-00461C1476B4}" srcId="{BE615839-DA10-48AE-A577-282C274A3914}" destId="{0337959C-1E29-4277-84DA-3F38F6FEF87A}" srcOrd="0" destOrd="0" parTransId="{D0CD06C4-91C9-4A4A-BB35-90A3CBE7FAE1}" sibTransId="{CFEF9B74-9124-45F4-A95C-E99DC02C17EA}"/>
    <dgm:cxn modelId="{2B16238C-0632-45C7-AC6A-A8DC13A4A839}" srcId="{BE615839-DA10-48AE-A577-282C274A3914}" destId="{160DCB87-A381-4BD9-92A5-F4323AC7F180}" srcOrd="1" destOrd="0" parTransId="{714E0ADE-BD19-4654-B816-EDDD1F9010FC}" sibTransId="{07AB7125-4BD0-46E8-BF2D-BA06759AFF14}"/>
    <dgm:cxn modelId="{9FFC00C1-476E-4277-8DBF-9EF10CA024BE}" type="presOf" srcId="{BD45AB20-8F9C-4CFF-8240-C0A67757C8DA}" destId="{E24A8891-2A13-4912-A5DB-EA1352A14789}" srcOrd="0" destOrd="0" presId="urn:microsoft.com/office/officeart/2005/8/layout/pyramid1"/>
    <dgm:cxn modelId="{11ED6DAB-8489-4AB2-95E3-7A8EB935AD1B}" type="presOf" srcId="{160DCB87-A381-4BD9-92A5-F4323AC7F180}" destId="{DAF365F7-3053-4D20-8228-E45AE26E3A27}" srcOrd="0" destOrd="0" presId="urn:microsoft.com/office/officeart/2005/8/layout/pyramid1"/>
    <dgm:cxn modelId="{0EAFD6CB-C59A-4988-8D47-859A1BCE4E6B}" type="presOf" srcId="{BE615839-DA10-48AE-A577-282C274A3914}" destId="{BCB78B38-502E-4839-8F0B-B768336D1B12}" srcOrd="0" destOrd="0" presId="urn:microsoft.com/office/officeart/2005/8/layout/pyramid1"/>
    <dgm:cxn modelId="{87C01608-38D1-4308-A6A2-4866FF63CB0D}" srcId="{BE615839-DA10-48AE-A577-282C274A3914}" destId="{4E9DFCCC-259B-49BB-8FFA-C6514DB3D878}" srcOrd="4" destOrd="0" parTransId="{0A9A7742-43C8-462F-A9C1-00368F129AA2}" sibTransId="{9AE02422-4B8F-4752-8C9A-34ED89CC7290}"/>
    <dgm:cxn modelId="{DB0F1323-463B-41A2-82F0-0D10155F55A3}" type="presOf" srcId="{AC0F10F9-FF36-4C81-BA76-6F76CC7DA74A}" destId="{DAA2DE71-906B-4058-838E-1C4F0958BEFB}" srcOrd="1" destOrd="0" presId="urn:microsoft.com/office/officeart/2005/8/layout/pyramid1"/>
    <dgm:cxn modelId="{2D45A58F-55B2-4A22-B19D-2B153F6AFE5E}" type="presOf" srcId="{0337959C-1E29-4277-84DA-3F38F6FEF87A}" destId="{C3E5BFD8-C4E2-4758-889F-11A7F81661C4}" srcOrd="1" destOrd="0" presId="urn:microsoft.com/office/officeart/2005/8/layout/pyramid1"/>
    <dgm:cxn modelId="{8F013FA6-703C-4C8D-9887-3C0B53097850}" type="presOf" srcId="{BF598A06-087C-4E50-9BA6-0830F37AD06B}" destId="{96218115-5670-4321-B455-1655AFD9AA7D}" srcOrd="0" destOrd="0" presId="urn:microsoft.com/office/officeart/2005/8/layout/pyramid1"/>
    <dgm:cxn modelId="{34C084C9-EDFB-4157-8D3E-EE0B9FE3D2DD}" type="presOf" srcId="{4E9DFCCC-259B-49BB-8FFA-C6514DB3D878}" destId="{83DB2137-C09D-41D7-B0CD-36CA74096525}" srcOrd="1" destOrd="0" presId="urn:microsoft.com/office/officeart/2005/8/layout/pyramid1"/>
    <dgm:cxn modelId="{E31EE719-DCFA-4A9C-A779-88BF7522FE87}" type="presOf" srcId="{AC0F10F9-FF36-4C81-BA76-6F76CC7DA74A}" destId="{1F8268BF-AA17-492B-8376-A04FA3CCB8FB}" srcOrd="0" destOrd="0" presId="urn:microsoft.com/office/officeart/2005/8/layout/pyramid1"/>
    <dgm:cxn modelId="{46DA5317-2DAE-40B7-A018-5F6B251C6850}" type="presOf" srcId="{4E9DFCCC-259B-49BB-8FFA-C6514DB3D878}" destId="{D7F59ED5-0EDF-437D-9136-DBCFEEF54637}" srcOrd="0" destOrd="0" presId="urn:microsoft.com/office/officeart/2005/8/layout/pyramid1"/>
    <dgm:cxn modelId="{AAA2B938-6F31-43C6-86E0-61D4975820FB}" type="presOf" srcId="{BF598A06-087C-4E50-9BA6-0830F37AD06B}" destId="{B6F4ADAF-670A-40A4-B0B4-627BE5C6CC84}" srcOrd="1" destOrd="0" presId="urn:microsoft.com/office/officeart/2005/8/layout/pyramid1"/>
    <dgm:cxn modelId="{B82CC768-A016-45A8-B0DD-F6FFC4CF9AC8}" type="presParOf" srcId="{BCB78B38-502E-4839-8F0B-B768336D1B12}" destId="{B86D15E7-FC14-4754-9384-9A6CA120B4EE}" srcOrd="0" destOrd="0" presId="urn:microsoft.com/office/officeart/2005/8/layout/pyramid1"/>
    <dgm:cxn modelId="{E920E2D4-2C71-418F-94F3-C6CFEBEFF6D8}" type="presParOf" srcId="{B86D15E7-FC14-4754-9384-9A6CA120B4EE}" destId="{706CA2B7-848D-42BF-89BA-7A9F38394E26}" srcOrd="0" destOrd="0" presId="urn:microsoft.com/office/officeart/2005/8/layout/pyramid1"/>
    <dgm:cxn modelId="{7B49607F-109B-4304-A4A0-25C4F3C5669D}" type="presParOf" srcId="{B86D15E7-FC14-4754-9384-9A6CA120B4EE}" destId="{C3E5BFD8-C4E2-4758-889F-11A7F81661C4}" srcOrd="1" destOrd="0" presId="urn:microsoft.com/office/officeart/2005/8/layout/pyramid1"/>
    <dgm:cxn modelId="{E1DD420C-BDD0-4D4E-B20C-FE18B9BA7634}" type="presParOf" srcId="{BCB78B38-502E-4839-8F0B-B768336D1B12}" destId="{3316BA39-2009-401E-BA60-C3324B5F73D4}" srcOrd="1" destOrd="0" presId="urn:microsoft.com/office/officeart/2005/8/layout/pyramid1"/>
    <dgm:cxn modelId="{8BA4956F-3210-495E-BE2C-7FB5DE8FBBE8}" type="presParOf" srcId="{3316BA39-2009-401E-BA60-C3324B5F73D4}" destId="{DAF365F7-3053-4D20-8228-E45AE26E3A27}" srcOrd="0" destOrd="0" presId="urn:microsoft.com/office/officeart/2005/8/layout/pyramid1"/>
    <dgm:cxn modelId="{62905F22-6649-4900-BCDA-2C0C09EA017F}" type="presParOf" srcId="{3316BA39-2009-401E-BA60-C3324B5F73D4}" destId="{8BCE69E7-2BDB-4034-B12E-F3AF1CAE1FD2}" srcOrd="1" destOrd="0" presId="urn:microsoft.com/office/officeart/2005/8/layout/pyramid1"/>
    <dgm:cxn modelId="{549FE70F-EACC-499D-B360-7ECA3378AC3A}" type="presParOf" srcId="{BCB78B38-502E-4839-8F0B-B768336D1B12}" destId="{D5E4AC25-472C-485F-96AD-E81252DDE40B}" srcOrd="2" destOrd="0" presId="urn:microsoft.com/office/officeart/2005/8/layout/pyramid1"/>
    <dgm:cxn modelId="{81AE9DE5-E0DC-4CBA-BA9F-CA370C3AF4B3}" type="presParOf" srcId="{D5E4AC25-472C-485F-96AD-E81252DDE40B}" destId="{1F8268BF-AA17-492B-8376-A04FA3CCB8FB}" srcOrd="0" destOrd="0" presId="urn:microsoft.com/office/officeart/2005/8/layout/pyramid1"/>
    <dgm:cxn modelId="{A26FDB85-2C1C-4AF4-BB84-B6253F138A1D}" type="presParOf" srcId="{D5E4AC25-472C-485F-96AD-E81252DDE40B}" destId="{DAA2DE71-906B-4058-838E-1C4F0958BEFB}" srcOrd="1" destOrd="0" presId="urn:microsoft.com/office/officeart/2005/8/layout/pyramid1"/>
    <dgm:cxn modelId="{ADF8B07E-0BB5-480E-8566-362750F39327}" type="presParOf" srcId="{BCB78B38-502E-4839-8F0B-B768336D1B12}" destId="{34CFC345-3DB5-47EE-BED8-71548E3B5245}" srcOrd="3" destOrd="0" presId="urn:microsoft.com/office/officeart/2005/8/layout/pyramid1"/>
    <dgm:cxn modelId="{87AE81D9-6149-4108-B814-C92ECD83B9C3}" type="presParOf" srcId="{34CFC345-3DB5-47EE-BED8-71548E3B5245}" destId="{96218115-5670-4321-B455-1655AFD9AA7D}" srcOrd="0" destOrd="0" presId="urn:microsoft.com/office/officeart/2005/8/layout/pyramid1"/>
    <dgm:cxn modelId="{F9775A3C-9E30-4C15-9BE2-A157BE275F24}" type="presParOf" srcId="{34CFC345-3DB5-47EE-BED8-71548E3B5245}" destId="{B6F4ADAF-670A-40A4-B0B4-627BE5C6CC84}" srcOrd="1" destOrd="0" presId="urn:microsoft.com/office/officeart/2005/8/layout/pyramid1"/>
    <dgm:cxn modelId="{3A5BD49A-1BA4-43D8-B987-F462BB41BC0B}" type="presParOf" srcId="{BCB78B38-502E-4839-8F0B-B768336D1B12}" destId="{CD581969-D97F-49CA-9C4A-E3DB86B5B8B2}" srcOrd="4" destOrd="0" presId="urn:microsoft.com/office/officeart/2005/8/layout/pyramid1"/>
    <dgm:cxn modelId="{374FB6D6-5141-4162-B65D-D52BE2E149B1}" type="presParOf" srcId="{CD581969-D97F-49CA-9C4A-E3DB86B5B8B2}" destId="{D7F59ED5-0EDF-437D-9136-DBCFEEF54637}" srcOrd="0" destOrd="0" presId="urn:microsoft.com/office/officeart/2005/8/layout/pyramid1"/>
    <dgm:cxn modelId="{52C1FC83-D666-44DD-94BF-DE82E86C8CD9}" type="presParOf" srcId="{CD581969-D97F-49CA-9C4A-E3DB86B5B8B2}" destId="{83DB2137-C09D-41D7-B0CD-36CA74096525}" srcOrd="1" destOrd="0" presId="urn:microsoft.com/office/officeart/2005/8/layout/pyramid1"/>
    <dgm:cxn modelId="{872F17A0-75CF-4DC2-AE4F-6ADF8C24FCBB}" type="presParOf" srcId="{BCB78B38-502E-4839-8F0B-B768336D1B12}" destId="{CFA99E50-B2B0-4390-89B9-5BEB04F7CA40}" srcOrd="5" destOrd="0" presId="urn:microsoft.com/office/officeart/2005/8/layout/pyramid1"/>
    <dgm:cxn modelId="{6BCBCB08-FD60-4171-86A1-9C276FBE069A}" type="presParOf" srcId="{CFA99E50-B2B0-4390-89B9-5BEB04F7CA40}" destId="{E24A8891-2A13-4912-A5DB-EA1352A14789}" srcOrd="0" destOrd="0" presId="urn:microsoft.com/office/officeart/2005/8/layout/pyramid1"/>
    <dgm:cxn modelId="{B02C87FE-B92E-4BB9-A46B-E0D2E1D09D8E}" type="presParOf" srcId="{CFA99E50-B2B0-4390-89B9-5BEB04F7CA40}" destId="{1591EEBD-7347-40D4-9AB1-41A64DF038C7}" srcOrd="1" destOrd="0" presId="urn:microsoft.com/office/officeart/2005/8/layout/pyramid1"/>
  </dgm:cxnLst>
  <dgm:bg>
    <a:solidFill>
      <a:schemeClr val="tx1"/>
    </a:solidFill>
  </dgm:bg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615839-DA10-48AE-A577-282C274A3914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4E9DFCCC-259B-49BB-8FFA-C6514DB3D878}">
      <dgm:prSet phldrT="[Text]" custT="1"/>
      <dgm:spPr/>
      <dgm:t>
        <a:bodyPr/>
        <a:lstStyle/>
        <a:p>
          <a:r>
            <a:rPr lang="en-US" sz="1800" b="1" smtClean="0">
              <a:solidFill>
                <a:schemeClr val="bg1"/>
              </a:solidFill>
              <a:latin typeface="Arial Narrow" pitchFamily="34" charset="0"/>
            </a:rPr>
            <a:t>Manipulasi</a:t>
          </a:r>
          <a:r>
            <a:rPr lang="en-US" sz="180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600" i="1" smtClean="0">
              <a:solidFill>
                <a:schemeClr val="bg1"/>
              </a:solidFill>
              <a:latin typeface="Arial Narrow" pitchFamily="34" charset="0"/>
            </a:rPr>
            <a:t>manipulation</a:t>
          </a:r>
          <a:endParaRPr lang="en-US" sz="1600" i="1">
            <a:solidFill>
              <a:schemeClr val="bg1"/>
            </a:solidFill>
            <a:latin typeface="Arial Narrow" pitchFamily="34" charset="0"/>
          </a:endParaRPr>
        </a:p>
      </dgm:t>
    </dgm:pt>
    <dgm:pt modelId="{0A9A7742-43C8-462F-A9C1-00368F129AA2}" type="parTrans" cxnId="{87C01608-38D1-4308-A6A2-4866FF63CB0D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9AE02422-4B8F-4752-8C9A-34ED89CC7290}" type="sibTrans" cxnId="{87C01608-38D1-4308-A6A2-4866FF63CB0D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BD45AB20-8F9C-4CFF-8240-C0A67757C8DA}">
      <dgm:prSet phldrT="[Text]" custT="1"/>
      <dgm:spPr/>
      <dgm:t>
        <a:bodyPr/>
        <a:lstStyle/>
        <a:p>
          <a:r>
            <a:rPr lang="en-US" sz="1800" b="1" smtClean="0">
              <a:solidFill>
                <a:schemeClr val="bg1"/>
              </a:solidFill>
              <a:latin typeface="Arial Narrow" pitchFamily="34" charset="0"/>
            </a:rPr>
            <a:t>Imitasi</a:t>
          </a:r>
          <a:r>
            <a:rPr lang="en-US" sz="180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600" i="1" smtClean="0">
              <a:solidFill>
                <a:schemeClr val="bg1"/>
              </a:solidFill>
              <a:latin typeface="Arial Narrow" pitchFamily="34" charset="0"/>
            </a:rPr>
            <a:t>imitation</a:t>
          </a:r>
          <a:endParaRPr lang="en-US" sz="1600">
            <a:solidFill>
              <a:schemeClr val="bg1"/>
            </a:solidFill>
            <a:latin typeface="Arial Narrow" pitchFamily="34" charset="0"/>
          </a:endParaRPr>
        </a:p>
      </dgm:t>
    </dgm:pt>
    <dgm:pt modelId="{67BC5149-BFE1-4C12-A76D-BC7870A39764}" type="parTrans" cxnId="{DE8A6B51-DFF9-432A-9883-13E914C4BBA5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B15CF4CA-9F44-4769-8AB0-BA0AF3E8FCB8}" type="sibTrans" cxnId="{DE8A6B51-DFF9-432A-9883-13E914C4BBA5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160DCB87-A381-4BD9-92A5-F4323AC7F180}">
      <dgm:prSet custT="1"/>
      <dgm:spPr/>
      <dgm:t>
        <a:bodyPr/>
        <a:lstStyle/>
        <a:p>
          <a:r>
            <a:rPr lang="en-US" sz="1800" b="1" smtClean="0">
              <a:solidFill>
                <a:schemeClr val="bg1"/>
              </a:solidFill>
              <a:latin typeface="Arial Narrow" pitchFamily="34" charset="0"/>
            </a:rPr>
            <a:t>Naturalisasi</a:t>
          </a:r>
          <a:r>
            <a:rPr lang="en-US" sz="180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600" i="1" smtClean="0">
              <a:solidFill>
                <a:schemeClr val="bg1"/>
              </a:solidFill>
              <a:latin typeface="Arial Narrow" pitchFamily="34" charset="0"/>
            </a:rPr>
            <a:t>naturalization</a:t>
          </a:r>
          <a:endParaRPr lang="en-US" sz="1600">
            <a:solidFill>
              <a:schemeClr val="bg1"/>
            </a:solidFill>
            <a:latin typeface="Arial Narrow" pitchFamily="34" charset="0"/>
          </a:endParaRPr>
        </a:p>
      </dgm:t>
    </dgm:pt>
    <dgm:pt modelId="{714E0ADE-BD19-4654-B816-EDDD1F9010FC}" type="parTrans" cxnId="{2B16238C-0632-45C7-AC6A-A8DC13A4A839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07AB7125-4BD0-46E8-BF2D-BA06759AFF14}" type="sibTrans" cxnId="{2B16238C-0632-45C7-AC6A-A8DC13A4A839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AC0F10F9-FF36-4C81-BA76-6F76CC7DA74A}">
      <dgm:prSet custT="1"/>
      <dgm:spPr/>
      <dgm:t>
        <a:bodyPr/>
        <a:lstStyle/>
        <a:p>
          <a:r>
            <a:rPr lang="en-US" sz="1800" b="1" smtClean="0">
              <a:solidFill>
                <a:schemeClr val="bg1"/>
              </a:solidFill>
              <a:latin typeface="Arial Narrow" pitchFamily="34" charset="0"/>
            </a:rPr>
            <a:t>Artikulasi</a:t>
          </a:r>
          <a:r>
            <a:rPr lang="en-US" sz="180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600" i="1" smtClean="0">
              <a:solidFill>
                <a:schemeClr val="bg1"/>
              </a:solidFill>
              <a:latin typeface="Arial Narrow" pitchFamily="34" charset="0"/>
            </a:rPr>
            <a:t>articulation</a:t>
          </a:r>
          <a:endParaRPr lang="en-US" sz="1600">
            <a:solidFill>
              <a:schemeClr val="bg1"/>
            </a:solidFill>
            <a:latin typeface="Arial Narrow" pitchFamily="34" charset="0"/>
          </a:endParaRPr>
        </a:p>
      </dgm:t>
    </dgm:pt>
    <dgm:pt modelId="{6B5FB8EC-D390-49A9-AD8E-1BFE97F088D0}" type="parTrans" cxnId="{95AFFD10-FB95-4291-83E3-F162F1B86ABF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18BE2A90-1D28-422D-93F7-139B0A975DA8}" type="sibTrans" cxnId="{95AFFD10-FB95-4291-83E3-F162F1B86ABF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BF598A06-087C-4E50-9BA6-0830F37AD06B}">
      <dgm:prSet custT="1"/>
      <dgm:spPr/>
      <dgm:t>
        <a:bodyPr/>
        <a:lstStyle/>
        <a:p>
          <a:r>
            <a:rPr lang="en-US" sz="1800" b="1" smtClean="0">
              <a:solidFill>
                <a:schemeClr val="bg1"/>
              </a:solidFill>
              <a:latin typeface="Arial Narrow" pitchFamily="34" charset="0"/>
            </a:rPr>
            <a:t>Presisi</a:t>
          </a:r>
          <a:r>
            <a:rPr lang="en-US" sz="1800" smtClean="0">
              <a:solidFill>
                <a:schemeClr val="bg1"/>
              </a:solidFill>
              <a:latin typeface="Arial Narrow" pitchFamily="34" charset="0"/>
            </a:rPr>
            <a:t> </a:t>
          </a:r>
          <a:r>
            <a:rPr lang="en-US" sz="1600" i="1" smtClean="0">
              <a:solidFill>
                <a:schemeClr val="bg1"/>
              </a:solidFill>
              <a:latin typeface="Arial Narrow" pitchFamily="34" charset="0"/>
            </a:rPr>
            <a:t>precision</a:t>
          </a:r>
          <a:endParaRPr lang="en-US" sz="1600">
            <a:solidFill>
              <a:schemeClr val="bg1"/>
            </a:solidFill>
            <a:latin typeface="Arial Narrow" pitchFamily="34" charset="0"/>
          </a:endParaRPr>
        </a:p>
      </dgm:t>
    </dgm:pt>
    <dgm:pt modelId="{291E41C2-251F-4169-9F55-C426BF043F72}" type="parTrans" cxnId="{8398B3C2-EC0A-43F2-A382-A1838D222DE4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C058E36B-23BF-4D68-9CC6-69A1177CE037}" type="sibTrans" cxnId="{8398B3C2-EC0A-43F2-A382-A1838D222DE4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BCB78B38-502E-4839-8F0B-B768336D1B12}" type="pres">
      <dgm:prSet presAssocID="{BE615839-DA10-48AE-A577-282C274A3914}" presName="Name0" presStyleCnt="0">
        <dgm:presLayoutVars>
          <dgm:dir/>
          <dgm:animLvl val="lvl"/>
          <dgm:resizeHandles val="exact"/>
        </dgm:presLayoutVars>
      </dgm:prSet>
      <dgm:spPr/>
    </dgm:pt>
    <dgm:pt modelId="{3316BA39-2009-401E-BA60-C3324B5F73D4}" type="pres">
      <dgm:prSet presAssocID="{160DCB87-A381-4BD9-92A5-F4323AC7F180}" presName="Name8" presStyleCnt="0"/>
      <dgm:spPr/>
    </dgm:pt>
    <dgm:pt modelId="{DAF365F7-3053-4D20-8228-E45AE26E3A27}" type="pres">
      <dgm:prSet presAssocID="{160DCB87-A381-4BD9-92A5-F4323AC7F180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E69E7-2BDB-4034-B12E-F3AF1CAE1FD2}" type="pres">
      <dgm:prSet presAssocID="{160DCB87-A381-4BD9-92A5-F4323AC7F1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4AC25-472C-485F-96AD-E81252DDE40B}" type="pres">
      <dgm:prSet presAssocID="{AC0F10F9-FF36-4C81-BA76-6F76CC7DA74A}" presName="Name8" presStyleCnt="0"/>
      <dgm:spPr/>
    </dgm:pt>
    <dgm:pt modelId="{1F8268BF-AA17-492B-8376-A04FA3CCB8FB}" type="pres">
      <dgm:prSet presAssocID="{AC0F10F9-FF36-4C81-BA76-6F76CC7DA74A}" presName="level" presStyleLbl="node1" presStyleIdx="1" presStyleCnt="5">
        <dgm:presLayoutVars>
          <dgm:chMax val="1"/>
          <dgm:bulletEnabled val="1"/>
        </dgm:presLayoutVars>
      </dgm:prSet>
      <dgm:spPr/>
    </dgm:pt>
    <dgm:pt modelId="{DAA2DE71-906B-4058-838E-1C4F0958BEFB}" type="pres">
      <dgm:prSet presAssocID="{AC0F10F9-FF36-4C81-BA76-6F76CC7DA74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4CFC345-3DB5-47EE-BED8-71548E3B5245}" type="pres">
      <dgm:prSet presAssocID="{BF598A06-087C-4E50-9BA6-0830F37AD06B}" presName="Name8" presStyleCnt="0"/>
      <dgm:spPr/>
    </dgm:pt>
    <dgm:pt modelId="{96218115-5670-4321-B455-1655AFD9AA7D}" type="pres">
      <dgm:prSet presAssocID="{BF598A06-087C-4E50-9BA6-0830F37AD06B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4ADAF-670A-40A4-B0B4-627BE5C6CC84}" type="pres">
      <dgm:prSet presAssocID="{BF598A06-087C-4E50-9BA6-0830F37AD0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81969-D97F-49CA-9C4A-E3DB86B5B8B2}" type="pres">
      <dgm:prSet presAssocID="{4E9DFCCC-259B-49BB-8FFA-C6514DB3D878}" presName="Name8" presStyleCnt="0"/>
      <dgm:spPr/>
    </dgm:pt>
    <dgm:pt modelId="{D7F59ED5-0EDF-437D-9136-DBCFEEF54637}" type="pres">
      <dgm:prSet presAssocID="{4E9DFCCC-259B-49BB-8FFA-C6514DB3D878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B2137-C09D-41D7-B0CD-36CA74096525}" type="pres">
      <dgm:prSet presAssocID="{4E9DFCCC-259B-49BB-8FFA-C6514DB3D8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99E50-B2B0-4390-89B9-5BEB04F7CA40}" type="pres">
      <dgm:prSet presAssocID="{BD45AB20-8F9C-4CFF-8240-C0A67757C8DA}" presName="Name8" presStyleCnt="0"/>
      <dgm:spPr/>
    </dgm:pt>
    <dgm:pt modelId="{E24A8891-2A13-4912-A5DB-EA1352A14789}" type="pres">
      <dgm:prSet presAssocID="{BD45AB20-8F9C-4CFF-8240-C0A67757C8D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1EEBD-7347-40D4-9AB1-41A64DF038C7}" type="pres">
      <dgm:prSet presAssocID="{BD45AB20-8F9C-4CFF-8240-C0A67757C8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22133B-5B94-4AFD-929C-D5314DF4693D}" type="presOf" srcId="{AC0F10F9-FF36-4C81-BA76-6F76CC7DA74A}" destId="{DAA2DE71-906B-4058-838E-1C4F0958BEFB}" srcOrd="1" destOrd="0" presId="urn:microsoft.com/office/officeart/2005/8/layout/pyramid1"/>
    <dgm:cxn modelId="{95AFFD10-FB95-4291-83E3-F162F1B86ABF}" srcId="{BE615839-DA10-48AE-A577-282C274A3914}" destId="{AC0F10F9-FF36-4C81-BA76-6F76CC7DA74A}" srcOrd="1" destOrd="0" parTransId="{6B5FB8EC-D390-49A9-AD8E-1BFE97F088D0}" sibTransId="{18BE2A90-1D28-422D-93F7-139B0A975DA8}"/>
    <dgm:cxn modelId="{07FC6719-D16C-41C0-A2F9-35BED556A0D1}" type="presOf" srcId="{BD45AB20-8F9C-4CFF-8240-C0A67757C8DA}" destId="{1591EEBD-7347-40D4-9AB1-41A64DF038C7}" srcOrd="1" destOrd="0" presId="urn:microsoft.com/office/officeart/2005/8/layout/pyramid1"/>
    <dgm:cxn modelId="{A1EDDE32-E7AB-4A64-9B7C-CF5BB568D603}" type="presOf" srcId="{BE615839-DA10-48AE-A577-282C274A3914}" destId="{BCB78B38-502E-4839-8F0B-B768336D1B12}" srcOrd="0" destOrd="0" presId="urn:microsoft.com/office/officeart/2005/8/layout/pyramid1"/>
    <dgm:cxn modelId="{C7A752D8-3FAC-403F-B7E0-9430E44C8B50}" type="presOf" srcId="{4E9DFCCC-259B-49BB-8FFA-C6514DB3D878}" destId="{D7F59ED5-0EDF-437D-9136-DBCFEEF54637}" srcOrd="0" destOrd="0" presId="urn:microsoft.com/office/officeart/2005/8/layout/pyramid1"/>
    <dgm:cxn modelId="{8398B3C2-EC0A-43F2-A382-A1838D222DE4}" srcId="{BE615839-DA10-48AE-A577-282C274A3914}" destId="{BF598A06-087C-4E50-9BA6-0830F37AD06B}" srcOrd="2" destOrd="0" parTransId="{291E41C2-251F-4169-9F55-C426BF043F72}" sibTransId="{C058E36B-23BF-4D68-9CC6-69A1177CE037}"/>
    <dgm:cxn modelId="{DE8A6B51-DFF9-432A-9883-13E914C4BBA5}" srcId="{BE615839-DA10-48AE-A577-282C274A3914}" destId="{BD45AB20-8F9C-4CFF-8240-C0A67757C8DA}" srcOrd="4" destOrd="0" parTransId="{67BC5149-BFE1-4C12-A76D-BC7870A39764}" sibTransId="{B15CF4CA-9F44-4769-8AB0-BA0AF3E8FCB8}"/>
    <dgm:cxn modelId="{2B16238C-0632-45C7-AC6A-A8DC13A4A839}" srcId="{BE615839-DA10-48AE-A577-282C274A3914}" destId="{160DCB87-A381-4BD9-92A5-F4323AC7F180}" srcOrd="0" destOrd="0" parTransId="{714E0ADE-BD19-4654-B816-EDDD1F9010FC}" sibTransId="{07AB7125-4BD0-46E8-BF2D-BA06759AFF14}"/>
    <dgm:cxn modelId="{AB631D30-A557-423A-9016-7C9423EA9351}" type="presOf" srcId="{BF598A06-087C-4E50-9BA6-0830F37AD06B}" destId="{96218115-5670-4321-B455-1655AFD9AA7D}" srcOrd="0" destOrd="0" presId="urn:microsoft.com/office/officeart/2005/8/layout/pyramid1"/>
    <dgm:cxn modelId="{8389A0FF-5575-4BDB-A84E-04384CCFF12B}" type="presOf" srcId="{AC0F10F9-FF36-4C81-BA76-6F76CC7DA74A}" destId="{1F8268BF-AA17-492B-8376-A04FA3CCB8FB}" srcOrd="0" destOrd="0" presId="urn:microsoft.com/office/officeart/2005/8/layout/pyramid1"/>
    <dgm:cxn modelId="{87C01608-38D1-4308-A6A2-4866FF63CB0D}" srcId="{BE615839-DA10-48AE-A577-282C274A3914}" destId="{4E9DFCCC-259B-49BB-8FFA-C6514DB3D878}" srcOrd="3" destOrd="0" parTransId="{0A9A7742-43C8-462F-A9C1-00368F129AA2}" sibTransId="{9AE02422-4B8F-4752-8C9A-34ED89CC7290}"/>
    <dgm:cxn modelId="{A5237892-1DA2-4560-BF73-3F6C2DAF1388}" type="presOf" srcId="{160DCB87-A381-4BD9-92A5-F4323AC7F180}" destId="{DAF365F7-3053-4D20-8228-E45AE26E3A27}" srcOrd="0" destOrd="0" presId="urn:microsoft.com/office/officeart/2005/8/layout/pyramid1"/>
    <dgm:cxn modelId="{66DFFFC3-C892-4824-BB78-45D5A63AC27A}" type="presOf" srcId="{BD45AB20-8F9C-4CFF-8240-C0A67757C8DA}" destId="{E24A8891-2A13-4912-A5DB-EA1352A14789}" srcOrd="0" destOrd="0" presId="urn:microsoft.com/office/officeart/2005/8/layout/pyramid1"/>
    <dgm:cxn modelId="{35B88DC9-9F22-4C04-B44E-3C3216354BEA}" type="presOf" srcId="{4E9DFCCC-259B-49BB-8FFA-C6514DB3D878}" destId="{83DB2137-C09D-41D7-B0CD-36CA74096525}" srcOrd="1" destOrd="0" presId="urn:microsoft.com/office/officeart/2005/8/layout/pyramid1"/>
    <dgm:cxn modelId="{4EA0C396-437D-4C26-9A48-56E66006CDA9}" type="presOf" srcId="{BF598A06-087C-4E50-9BA6-0830F37AD06B}" destId="{B6F4ADAF-670A-40A4-B0B4-627BE5C6CC84}" srcOrd="1" destOrd="0" presId="urn:microsoft.com/office/officeart/2005/8/layout/pyramid1"/>
    <dgm:cxn modelId="{F0A00D77-15BB-477B-ACC7-2FCF4DD917AA}" type="presOf" srcId="{160DCB87-A381-4BD9-92A5-F4323AC7F180}" destId="{8BCE69E7-2BDB-4034-B12E-F3AF1CAE1FD2}" srcOrd="1" destOrd="0" presId="urn:microsoft.com/office/officeart/2005/8/layout/pyramid1"/>
    <dgm:cxn modelId="{5C2A73AF-7EFC-42FC-BAE8-DE78CF562693}" type="presParOf" srcId="{BCB78B38-502E-4839-8F0B-B768336D1B12}" destId="{3316BA39-2009-401E-BA60-C3324B5F73D4}" srcOrd="0" destOrd="0" presId="urn:microsoft.com/office/officeart/2005/8/layout/pyramid1"/>
    <dgm:cxn modelId="{A0A51867-0AEE-48D0-AE59-517CC2D72AAC}" type="presParOf" srcId="{3316BA39-2009-401E-BA60-C3324B5F73D4}" destId="{DAF365F7-3053-4D20-8228-E45AE26E3A27}" srcOrd="0" destOrd="0" presId="urn:microsoft.com/office/officeart/2005/8/layout/pyramid1"/>
    <dgm:cxn modelId="{DC4CC6D2-EF02-4B81-8204-23DC8658ED99}" type="presParOf" srcId="{3316BA39-2009-401E-BA60-C3324B5F73D4}" destId="{8BCE69E7-2BDB-4034-B12E-F3AF1CAE1FD2}" srcOrd="1" destOrd="0" presId="urn:microsoft.com/office/officeart/2005/8/layout/pyramid1"/>
    <dgm:cxn modelId="{545E4FF8-6D8E-4795-8378-2981D2291C19}" type="presParOf" srcId="{BCB78B38-502E-4839-8F0B-B768336D1B12}" destId="{D5E4AC25-472C-485F-96AD-E81252DDE40B}" srcOrd="1" destOrd="0" presId="urn:microsoft.com/office/officeart/2005/8/layout/pyramid1"/>
    <dgm:cxn modelId="{2020BC0B-AC5F-45E4-B4C5-306F3F03CA51}" type="presParOf" srcId="{D5E4AC25-472C-485F-96AD-E81252DDE40B}" destId="{1F8268BF-AA17-492B-8376-A04FA3CCB8FB}" srcOrd="0" destOrd="0" presId="urn:microsoft.com/office/officeart/2005/8/layout/pyramid1"/>
    <dgm:cxn modelId="{5D5EFCE4-3885-406A-8774-50E2EDB64AEF}" type="presParOf" srcId="{D5E4AC25-472C-485F-96AD-E81252DDE40B}" destId="{DAA2DE71-906B-4058-838E-1C4F0958BEFB}" srcOrd="1" destOrd="0" presId="urn:microsoft.com/office/officeart/2005/8/layout/pyramid1"/>
    <dgm:cxn modelId="{0EFB4BC1-B446-4C2A-B13D-A175B1207E56}" type="presParOf" srcId="{BCB78B38-502E-4839-8F0B-B768336D1B12}" destId="{34CFC345-3DB5-47EE-BED8-71548E3B5245}" srcOrd="2" destOrd="0" presId="urn:microsoft.com/office/officeart/2005/8/layout/pyramid1"/>
    <dgm:cxn modelId="{C62C1FF7-8B97-483C-B59D-08C9DCB13BDB}" type="presParOf" srcId="{34CFC345-3DB5-47EE-BED8-71548E3B5245}" destId="{96218115-5670-4321-B455-1655AFD9AA7D}" srcOrd="0" destOrd="0" presId="urn:microsoft.com/office/officeart/2005/8/layout/pyramid1"/>
    <dgm:cxn modelId="{66FF0145-AB0F-4DC9-B159-574EA5976045}" type="presParOf" srcId="{34CFC345-3DB5-47EE-BED8-71548E3B5245}" destId="{B6F4ADAF-670A-40A4-B0B4-627BE5C6CC84}" srcOrd="1" destOrd="0" presId="urn:microsoft.com/office/officeart/2005/8/layout/pyramid1"/>
    <dgm:cxn modelId="{A9E11CA0-7A1D-477A-97CA-34A6B0AD50F7}" type="presParOf" srcId="{BCB78B38-502E-4839-8F0B-B768336D1B12}" destId="{CD581969-D97F-49CA-9C4A-E3DB86B5B8B2}" srcOrd="3" destOrd="0" presId="urn:microsoft.com/office/officeart/2005/8/layout/pyramid1"/>
    <dgm:cxn modelId="{CCB025A6-7524-460C-B272-F07D5E2CCD39}" type="presParOf" srcId="{CD581969-D97F-49CA-9C4A-E3DB86B5B8B2}" destId="{D7F59ED5-0EDF-437D-9136-DBCFEEF54637}" srcOrd="0" destOrd="0" presId="urn:microsoft.com/office/officeart/2005/8/layout/pyramid1"/>
    <dgm:cxn modelId="{BE03AE4A-311E-4A91-81CE-54EB743213CC}" type="presParOf" srcId="{CD581969-D97F-49CA-9C4A-E3DB86B5B8B2}" destId="{83DB2137-C09D-41D7-B0CD-36CA74096525}" srcOrd="1" destOrd="0" presId="urn:microsoft.com/office/officeart/2005/8/layout/pyramid1"/>
    <dgm:cxn modelId="{743E9333-DAF9-404A-BB7B-6E44AD8DA738}" type="presParOf" srcId="{BCB78B38-502E-4839-8F0B-B768336D1B12}" destId="{CFA99E50-B2B0-4390-89B9-5BEB04F7CA40}" srcOrd="4" destOrd="0" presId="urn:microsoft.com/office/officeart/2005/8/layout/pyramid1"/>
    <dgm:cxn modelId="{E9C4CC92-9961-4422-963F-511F568817A4}" type="presParOf" srcId="{CFA99E50-B2B0-4390-89B9-5BEB04F7CA40}" destId="{E24A8891-2A13-4912-A5DB-EA1352A14789}" srcOrd="0" destOrd="0" presId="urn:microsoft.com/office/officeart/2005/8/layout/pyramid1"/>
    <dgm:cxn modelId="{48CF64DD-1B75-4042-9DFF-14FF5F4F2125}" type="presParOf" srcId="{CFA99E50-B2B0-4390-89B9-5BEB04F7CA40}" destId="{1591EEBD-7347-40D4-9AB1-41A64DF038C7}" srcOrd="1" destOrd="0" presId="urn:microsoft.com/office/officeart/2005/8/layout/pyramid1"/>
  </dgm:cxnLst>
  <dgm:bg>
    <a:solidFill>
      <a:schemeClr val="tx1"/>
    </a:solidFill>
  </dgm:bg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615839-DA10-48AE-A577-282C274A3914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4E9DFCCC-259B-49BB-8FFA-C6514DB3D878}">
      <dgm:prSet phldrT="[Text]" custT="1"/>
      <dgm:spPr/>
      <dgm:t>
        <a:bodyPr/>
        <a:lstStyle/>
        <a:p>
          <a:r>
            <a:rPr lang="en-US" sz="1800" b="1" i="1" smtClean="0">
              <a:solidFill>
                <a:schemeClr val="bg1"/>
              </a:solidFill>
              <a:latin typeface="Arial Narrow" pitchFamily="34" charset="0"/>
            </a:rPr>
            <a:t>Responding</a:t>
          </a:r>
          <a:endParaRPr lang="en-US" sz="1600" i="1">
            <a:solidFill>
              <a:schemeClr val="bg1"/>
            </a:solidFill>
            <a:latin typeface="Arial Narrow" pitchFamily="34" charset="0"/>
          </a:endParaRPr>
        </a:p>
      </dgm:t>
    </dgm:pt>
    <dgm:pt modelId="{0A9A7742-43C8-462F-A9C1-00368F129AA2}" type="parTrans" cxnId="{87C01608-38D1-4308-A6A2-4866FF63CB0D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9AE02422-4B8F-4752-8C9A-34ED89CC7290}" type="sibTrans" cxnId="{87C01608-38D1-4308-A6A2-4866FF63CB0D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BD45AB20-8F9C-4CFF-8240-C0A67757C8DA}">
      <dgm:prSet phldrT="[Text]" custT="1"/>
      <dgm:spPr/>
      <dgm:t>
        <a:bodyPr/>
        <a:lstStyle/>
        <a:p>
          <a:r>
            <a:rPr lang="en-US" sz="1800" b="1" i="1" smtClean="0">
              <a:solidFill>
                <a:schemeClr val="bg1"/>
              </a:solidFill>
              <a:latin typeface="Arial Narrow" pitchFamily="34" charset="0"/>
            </a:rPr>
            <a:t>Receiving</a:t>
          </a:r>
          <a:endParaRPr lang="en-US" sz="1600" i="1">
            <a:solidFill>
              <a:schemeClr val="bg1"/>
            </a:solidFill>
            <a:latin typeface="Arial Narrow" pitchFamily="34" charset="0"/>
          </a:endParaRPr>
        </a:p>
      </dgm:t>
    </dgm:pt>
    <dgm:pt modelId="{67BC5149-BFE1-4C12-A76D-BC7870A39764}" type="parTrans" cxnId="{DE8A6B51-DFF9-432A-9883-13E914C4BBA5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B15CF4CA-9F44-4769-8AB0-BA0AF3E8FCB8}" type="sibTrans" cxnId="{DE8A6B51-DFF9-432A-9883-13E914C4BBA5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160DCB87-A381-4BD9-92A5-F4323AC7F180}">
      <dgm:prSet custT="1"/>
      <dgm:spPr/>
      <dgm:t>
        <a:bodyPr/>
        <a:lstStyle/>
        <a:p>
          <a:r>
            <a:rPr lang="en-US" sz="1800" b="1" i="1" smtClean="0">
              <a:solidFill>
                <a:schemeClr val="bg1"/>
              </a:solidFill>
              <a:latin typeface="Arial Narrow" pitchFamily="34" charset="0"/>
            </a:rPr>
            <a:t>Characteri-zation</a:t>
          </a:r>
          <a:endParaRPr lang="en-US" sz="1600" i="1">
            <a:solidFill>
              <a:schemeClr val="bg1"/>
            </a:solidFill>
            <a:latin typeface="Arial Narrow" pitchFamily="34" charset="0"/>
          </a:endParaRPr>
        </a:p>
      </dgm:t>
    </dgm:pt>
    <dgm:pt modelId="{714E0ADE-BD19-4654-B816-EDDD1F9010FC}" type="parTrans" cxnId="{2B16238C-0632-45C7-AC6A-A8DC13A4A839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07AB7125-4BD0-46E8-BF2D-BA06759AFF14}" type="sibTrans" cxnId="{2B16238C-0632-45C7-AC6A-A8DC13A4A839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AC0F10F9-FF36-4C81-BA76-6F76CC7DA74A}">
      <dgm:prSet custT="1"/>
      <dgm:spPr/>
      <dgm:t>
        <a:bodyPr/>
        <a:lstStyle/>
        <a:p>
          <a:r>
            <a:rPr lang="en-US" sz="1800" b="1" i="1" smtClean="0">
              <a:solidFill>
                <a:schemeClr val="bg1"/>
              </a:solidFill>
              <a:latin typeface="Arial Narrow" pitchFamily="34" charset="0"/>
            </a:rPr>
            <a:t>Organization</a:t>
          </a:r>
          <a:endParaRPr lang="en-US" sz="1600" i="1">
            <a:solidFill>
              <a:schemeClr val="bg1"/>
            </a:solidFill>
            <a:latin typeface="Arial Narrow" pitchFamily="34" charset="0"/>
          </a:endParaRPr>
        </a:p>
      </dgm:t>
    </dgm:pt>
    <dgm:pt modelId="{6B5FB8EC-D390-49A9-AD8E-1BFE97F088D0}" type="parTrans" cxnId="{95AFFD10-FB95-4291-83E3-F162F1B86ABF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18BE2A90-1D28-422D-93F7-139B0A975DA8}" type="sibTrans" cxnId="{95AFFD10-FB95-4291-83E3-F162F1B86ABF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BF598A06-087C-4E50-9BA6-0830F37AD06B}">
      <dgm:prSet custT="1"/>
      <dgm:spPr/>
      <dgm:t>
        <a:bodyPr/>
        <a:lstStyle/>
        <a:p>
          <a:r>
            <a:rPr lang="en-US" sz="1800" b="1" i="1" smtClean="0">
              <a:solidFill>
                <a:schemeClr val="bg1"/>
              </a:solidFill>
              <a:latin typeface="Arial Narrow" pitchFamily="34" charset="0"/>
            </a:rPr>
            <a:t>Valuing</a:t>
          </a:r>
          <a:endParaRPr lang="en-US" sz="1600" i="1">
            <a:solidFill>
              <a:schemeClr val="bg1"/>
            </a:solidFill>
            <a:latin typeface="Arial Narrow" pitchFamily="34" charset="0"/>
          </a:endParaRPr>
        </a:p>
      </dgm:t>
    </dgm:pt>
    <dgm:pt modelId="{291E41C2-251F-4169-9F55-C426BF043F72}" type="parTrans" cxnId="{8398B3C2-EC0A-43F2-A382-A1838D222DE4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C058E36B-23BF-4D68-9CC6-69A1177CE037}" type="sibTrans" cxnId="{8398B3C2-EC0A-43F2-A382-A1838D222DE4}">
      <dgm:prSet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BCB78B38-502E-4839-8F0B-B768336D1B12}" type="pres">
      <dgm:prSet presAssocID="{BE615839-DA10-48AE-A577-282C274A3914}" presName="Name0" presStyleCnt="0">
        <dgm:presLayoutVars>
          <dgm:dir/>
          <dgm:animLvl val="lvl"/>
          <dgm:resizeHandles val="exact"/>
        </dgm:presLayoutVars>
      </dgm:prSet>
      <dgm:spPr/>
    </dgm:pt>
    <dgm:pt modelId="{3316BA39-2009-401E-BA60-C3324B5F73D4}" type="pres">
      <dgm:prSet presAssocID="{160DCB87-A381-4BD9-92A5-F4323AC7F180}" presName="Name8" presStyleCnt="0"/>
      <dgm:spPr/>
    </dgm:pt>
    <dgm:pt modelId="{DAF365F7-3053-4D20-8228-E45AE26E3A27}" type="pres">
      <dgm:prSet presAssocID="{160DCB87-A381-4BD9-92A5-F4323AC7F180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E69E7-2BDB-4034-B12E-F3AF1CAE1FD2}" type="pres">
      <dgm:prSet presAssocID="{160DCB87-A381-4BD9-92A5-F4323AC7F1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4AC25-472C-485F-96AD-E81252DDE40B}" type="pres">
      <dgm:prSet presAssocID="{AC0F10F9-FF36-4C81-BA76-6F76CC7DA74A}" presName="Name8" presStyleCnt="0"/>
      <dgm:spPr/>
    </dgm:pt>
    <dgm:pt modelId="{1F8268BF-AA17-492B-8376-A04FA3CCB8FB}" type="pres">
      <dgm:prSet presAssocID="{AC0F10F9-FF36-4C81-BA76-6F76CC7DA74A}" presName="level" presStyleLbl="node1" presStyleIdx="1" presStyleCnt="5">
        <dgm:presLayoutVars>
          <dgm:chMax val="1"/>
          <dgm:bulletEnabled val="1"/>
        </dgm:presLayoutVars>
      </dgm:prSet>
      <dgm:spPr/>
    </dgm:pt>
    <dgm:pt modelId="{DAA2DE71-906B-4058-838E-1C4F0958BEFB}" type="pres">
      <dgm:prSet presAssocID="{AC0F10F9-FF36-4C81-BA76-6F76CC7DA74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4CFC345-3DB5-47EE-BED8-71548E3B5245}" type="pres">
      <dgm:prSet presAssocID="{BF598A06-087C-4E50-9BA6-0830F37AD06B}" presName="Name8" presStyleCnt="0"/>
      <dgm:spPr/>
    </dgm:pt>
    <dgm:pt modelId="{96218115-5670-4321-B455-1655AFD9AA7D}" type="pres">
      <dgm:prSet presAssocID="{BF598A06-087C-4E50-9BA6-0830F37AD06B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4ADAF-670A-40A4-B0B4-627BE5C6CC84}" type="pres">
      <dgm:prSet presAssocID="{BF598A06-087C-4E50-9BA6-0830F37AD0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81969-D97F-49CA-9C4A-E3DB86B5B8B2}" type="pres">
      <dgm:prSet presAssocID="{4E9DFCCC-259B-49BB-8FFA-C6514DB3D878}" presName="Name8" presStyleCnt="0"/>
      <dgm:spPr/>
    </dgm:pt>
    <dgm:pt modelId="{D7F59ED5-0EDF-437D-9136-DBCFEEF54637}" type="pres">
      <dgm:prSet presAssocID="{4E9DFCCC-259B-49BB-8FFA-C6514DB3D878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B2137-C09D-41D7-B0CD-36CA74096525}" type="pres">
      <dgm:prSet presAssocID="{4E9DFCCC-259B-49BB-8FFA-C6514DB3D8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99E50-B2B0-4390-89B9-5BEB04F7CA40}" type="pres">
      <dgm:prSet presAssocID="{BD45AB20-8F9C-4CFF-8240-C0A67757C8DA}" presName="Name8" presStyleCnt="0"/>
      <dgm:spPr/>
    </dgm:pt>
    <dgm:pt modelId="{E24A8891-2A13-4912-A5DB-EA1352A14789}" type="pres">
      <dgm:prSet presAssocID="{BD45AB20-8F9C-4CFF-8240-C0A67757C8D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1EEBD-7347-40D4-9AB1-41A64DF038C7}" type="pres">
      <dgm:prSet presAssocID="{BD45AB20-8F9C-4CFF-8240-C0A67757C8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FFD10-FB95-4291-83E3-F162F1B86ABF}" srcId="{BE615839-DA10-48AE-A577-282C274A3914}" destId="{AC0F10F9-FF36-4C81-BA76-6F76CC7DA74A}" srcOrd="1" destOrd="0" parTransId="{6B5FB8EC-D390-49A9-AD8E-1BFE97F088D0}" sibTransId="{18BE2A90-1D28-422D-93F7-139B0A975DA8}"/>
    <dgm:cxn modelId="{BE5B4E50-7154-440A-94B6-86260560C369}" type="presOf" srcId="{4E9DFCCC-259B-49BB-8FFA-C6514DB3D878}" destId="{D7F59ED5-0EDF-437D-9136-DBCFEEF54637}" srcOrd="0" destOrd="0" presId="urn:microsoft.com/office/officeart/2005/8/layout/pyramid1"/>
    <dgm:cxn modelId="{31BD7BA7-FEEF-4F15-87EB-8BC271CB5633}" type="presOf" srcId="{BD45AB20-8F9C-4CFF-8240-C0A67757C8DA}" destId="{E24A8891-2A13-4912-A5DB-EA1352A14789}" srcOrd="0" destOrd="0" presId="urn:microsoft.com/office/officeart/2005/8/layout/pyramid1"/>
    <dgm:cxn modelId="{8398B3C2-EC0A-43F2-A382-A1838D222DE4}" srcId="{BE615839-DA10-48AE-A577-282C274A3914}" destId="{BF598A06-087C-4E50-9BA6-0830F37AD06B}" srcOrd="2" destOrd="0" parTransId="{291E41C2-251F-4169-9F55-C426BF043F72}" sibTransId="{C058E36B-23BF-4D68-9CC6-69A1177CE037}"/>
    <dgm:cxn modelId="{6FCE80D8-720A-474F-8D43-EADA99C5763E}" type="presOf" srcId="{BE615839-DA10-48AE-A577-282C274A3914}" destId="{BCB78B38-502E-4839-8F0B-B768336D1B12}" srcOrd="0" destOrd="0" presId="urn:microsoft.com/office/officeart/2005/8/layout/pyramid1"/>
    <dgm:cxn modelId="{DE8A6B51-DFF9-432A-9883-13E914C4BBA5}" srcId="{BE615839-DA10-48AE-A577-282C274A3914}" destId="{BD45AB20-8F9C-4CFF-8240-C0A67757C8DA}" srcOrd="4" destOrd="0" parTransId="{67BC5149-BFE1-4C12-A76D-BC7870A39764}" sibTransId="{B15CF4CA-9F44-4769-8AB0-BA0AF3E8FCB8}"/>
    <dgm:cxn modelId="{01698910-B024-41A6-BD85-09FBE2C587EC}" type="presOf" srcId="{BD45AB20-8F9C-4CFF-8240-C0A67757C8DA}" destId="{1591EEBD-7347-40D4-9AB1-41A64DF038C7}" srcOrd="1" destOrd="0" presId="urn:microsoft.com/office/officeart/2005/8/layout/pyramid1"/>
    <dgm:cxn modelId="{36854A76-FC9F-4ADE-8F9A-0BA56403DAAB}" type="presOf" srcId="{160DCB87-A381-4BD9-92A5-F4323AC7F180}" destId="{DAF365F7-3053-4D20-8228-E45AE26E3A27}" srcOrd="0" destOrd="0" presId="urn:microsoft.com/office/officeart/2005/8/layout/pyramid1"/>
    <dgm:cxn modelId="{2B16238C-0632-45C7-AC6A-A8DC13A4A839}" srcId="{BE615839-DA10-48AE-A577-282C274A3914}" destId="{160DCB87-A381-4BD9-92A5-F4323AC7F180}" srcOrd="0" destOrd="0" parTransId="{714E0ADE-BD19-4654-B816-EDDD1F9010FC}" sibTransId="{07AB7125-4BD0-46E8-BF2D-BA06759AFF14}"/>
    <dgm:cxn modelId="{87C01608-38D1-4308-A6A2-4866FF63CB0D}" srcId="{BE615839-DA10-48AE-A577-282C274A3914}" destId="{4E9DFCCC-259B-49BB-8FFA-C6514DB3D878}" srcOrd="3" destOrd="0" parTransId="{0A9A7742-43C8-462F-A9C1-00368F129AA2}" sibTransId="{9AE02422-4B8F-4752-8C9A-34ED89CC7290}"/>
    <dgm:cxn modelId="{FA48DD8F-A471-45A8-BA5D-2500D022859E}" type="presOf" srcId="{BF598A06-087C-4E50-9BA6-0830F37AD06B}" destId="{B6F4ADAF-670A-40A4-B0B4-627BE5C6CC84}" srcOrd="1" destOrd="0" presId="urn:microsoft.com/office/officeart/2005/8/layout/pyramid1"/>
    <dgm:cxn modelId="{DDA8C0EF-2457-4EBF-B1E6-EEB63A0634BC}" type="presOf" srcId="{BF598A06-087C-4E50-9BA6-0830F37AD06B}" destId="{96218115-5670-4321-B455-1655AFD9AA7D}" srcOrd="0" destOrd="0" presId="urn:microsoft.com/office/officeart/2005/8/layout/pyramid1"/>
    <dgm:cxn modelId="{A922087A-24C1-46EB-BD17-6991B78978FB}" type="presOf" srcId="{AC0F10F9-FF36-4C81-BA76-6F76CC7DA74A}" destId="{1F8268BF-AA17-492B-8376-A04FA3CCB8FB}" srcOrd="0" destOrd="0" presId="urn:microsoft.com/office/officeart/2005/8/layout/pyramid1"/>
    <dgm:cxn modelId="{34C0DF22-D92F-4291-98F7-4CEE0E810D4B}" type="presOf" srcId="{160DCB87-A381-4BD9-92A5-F4323AC7F180}" destId="{8BCE69E7-2BDB-4034-B12E-F3AF1CAE1FD2}" srcOrd="1" destOrd="0" presId="urn:microsoft.com/office/officeart/2005/8/layout/pyramid1"/>
    <dgm:cxn modelId="{D3911211-1FB0-4AC5-9CFC-3C0AE89BA02C}" type="presOf" srcId="{AC0F10F9-FF36-4C81-BA76-6F76CC7DA74A}" destId="{DAA2DE71-906B-4058-838E-1C4F0958BEFB}" srcOrd="1" destOrd="0" presId="urn:microsoft.com/office/officeart/2005/8/layout/pyramid1"/>
    <dgm:cxn modelId="{A13FAFEA-AB15-400F-AAE7-EA5815D92C8E}" type="presOf" srcId="{4E9DFCCC-259B-49BB-8FFA-C6514DB3D878}" destId="{83DB2137-C09D-41D7-B0CD-36CA74096525}" srcOrd="1" destOrd="0" presId="urn:microsoft.com/office/officeart/2005/8/layout/pyramid1"/>
    <dgm:cxn modelId="{E7C7A5A3-9B7A-435A-AD96-9D68859DC639}" type="presParOf" srcId="{BCB78B38-502E-4839-8F0B-B768336D1B12}" destId="{3316BA39-2009-401E-BA60-C3324B5F73D4}" srcOrd="0" destOrd="0" presId="urn:microsoft.com/office/officeart/2005/8/layout/pyramid1"/>
    <dgm:cxn modelId="{FFB34320-E786-44BE-AD59-232DF47D0724}" type="presParOf" srcId="{3316BA39-2009-401E-BA60-C3324B5F73D4}" destId="{DAF365F7-3053-4D20-8228-E45AE26E3A27}" srcOrd="0" destOrd="0" presId="urn:microsoft.com/office/officeart/2005/8/layout/pyramid1"/>
    <dgm:cxn modelId="{B84FD9D7-DF7B-46C3-A16B-68C56E59ED12}" type="presParOf" srcId="{3316BA39-2009-401E-BA60-C3324B5F73D4}" destId="{8BCE69E7-2BDB-4034-B12E-F3AF1CAE1FD2}" srcOrd="1" destOrd="0" presId="urn:microsoft.com/office/officeart/2005/8/layout/pyramid1"/>
    <dgm:cxn modelId="{60D8156C-22D6-46C9-9524-921BC2AF1E5A}" type="presParOf" srcId="{BCB78B38-502E-4839-8F0B-B768336D1B12}" destId="{D5E4AC25-472C-485F-96AD-E81252DDE40B}" srcOrd="1" destOrd="0" presId="urn:microsoft.com/office/officeart/2005/8/layout/pyramid1"/>
    <dgm:cxn modelId="{0BA5C3CE-DBD5-4C02-B731-2C6866022C1B}" type="presParOf" srcId="{D5E4AC25-472C-485F-96AD-E81252DDE40B}" destId="{1F8268BF-AA17-492B-8376-A04FA3CCB8FB}" srcOrd="0" destOrd="0" presId="urn:microsoft.com/office/officeart/2005/8/layout/pyramid1"/>
    <dgm:cxn modelId="{24069D2B-5465-4F37-87B7-FDA1AB3FD327}" type="presParOf" srcId="{D5E4AC25-472C-485F-96AD-E81252DDE40B}" destId="{DAA2DE71-906B-4058-838E-1C4F0958BEFB}" srcOrd="1" destOrd="0" presId="urn:microsoft.com/office/officeart/2005/8/layout/pyramid1"/>
    <dgm:cxn modelId="{6D2DF797-69A2-4255-8417-407A12149659}" type="presParOf" srcId="{BCB78B38-502E-4839-8F0B-B768336D1B12}" destId="{34CFC345-3DB5-47EE-BED8-71548E3B5245}" srcOrd="2" destOrd="0" presId="urn:microsoft.com/office/officeart/2005/8/layout/pyramid1"/>
    <dgm:cxn modelId="{92E509C6-BDE4-4F3D-9593-BB96AEA80FB6}" type="presParOf" srcId="{34CFC345-3DB5-47EE-BED8-71548E3B5245}" destId="{96218115-5670-4321-B455-1655AFD9AA7D}" srcOrd="0" destOrd="0" presId="urn:microsoft.com/office/officeart/2005/8/layout/pyramid1"/>
    <dgm:cxn modelId="{AA476054-BAB9-42B7-BB1A-439E75611370}" type="presParOf" srcId="{34CFC345-3DB5-47EE-BED8-71548E3B5245}" destId="{B6F4ADAF-670A-40A4-B0B4-627BE5C6CC84}" srcOrd="1" destOrd="0" presId="urn:microsoft.com/office/officeart/2005/8/layout/pyramid1"/>
    <dgm:cxn modelId="{51346BE2-0EA4-4CBF-B186-6C7BE00C075E}" type="presParOf" srcId="{BCB78B38-502E-4839-8F0B-B768336D1B12}" destId="{CD581969-D97F-49CA-9C4A-E3DB86B5B8B2}" srcOrd="3" destOrd="0" presId="urn:microsoft.com/office/officeart/2005/8/layout/pyramid1"/>
    <dgm:cxn modelId="{779BE557-441E-4E60-8C4B-017358BEBA40}" type="presParOf" srcId="{CD581969-D97F-49CA-9C4A-E3DB86B5B8B2}" destId="{D7F59ED5-0EDF-437D-9136-DBCFEEF54637}" srcOrd="0" destOrd="0" presId="urn:microsoft.com/office/officeart/2005/8/layout/pyramid1"/>
    <dgm:cxn modelId="{E8218ACD-D36B-482E-8557-D70607A01554}" type="presParOf" srcId="{CD581969-D97F-49CA-9C4A-E3DB86B5B8B2}" destId="{83DB2137-C09D-41D7-B0CD-36CA74096525}" srcOrd="1" destOrd="0" presId="urn:microsoft.com/office/officeart/2005/8/layout/pyramid1"/>
    <dgm:cxn modelId="{3ACC4056-CE19-4E08-9B1F-006E0BE5961E}" type="presParOf" srcId="{BCB78B38-502E-4839-8F0B-B768336D1B12}" destId="{CFA99E50-B2B0-4390-89B9-5BEB04F7CA40}" srcOrd="4" destOrd="0" presId="urn:microsoft.com/office/officeart/2005/8/layout/pyramid1"/>
    <dgm:cxn modelId="{5284BA0C-0043-4781-8775-3395233E7370}" type="presParOf" srcId="{CFA99E50-B2B0-4390-89B9-5BEB04F7CA40}" destId="{E24A8891-2A13-4912-A5DB-EA1352A14789}" srcOrd="0" destOrd="0" presId="urn:microsoft.com/office/officeart/2005/8/layout/pyramid1"/>
    <dgm:cxn modelId="{11892F9B-BF59-46DF-A6C1-7DFE4F8B798D}" type="presParOf" srcId="{CFA99E50-B2B0-4390-89B9-5BEB04F7CA40}" destId="{1591EEBD-7347-40D4-9AB1-41A64DF038C7}" srcOrd="1" destOrd="0" presId="urn:microsoft.com/office/officeart/2005/8/layout/pyramid1"/>
  </dgm:cxnLst>
  <dgm:bg>
    <a:solidFill>
      <a:schemeClr val="tx1"/>
    </a:solidFill>
  </dgm:bg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62611D9-3DB3-44BD-81A1-78330FA1EA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47551A-3505-46ED-8A30-AC7C9C745614}">
      <dgm:prSet phldrT="[Text]" custT="1"/>
      <dgm:spPr/>
      <dgm:t>
        <a:bodyPr/>
        <a:lstStyle/>
        <a:p>
          <a:pPr algn="l"/>
          <a:r>
            <a:rPr lang="en-US" sz="2400" smtClean="0">
              <a:latin typeface="Arial Narrow" pitchFamily="34" charset="0"/>
            </a:rPr>
            <a:t>Buku Kurikulum</a:t>
          </a:r>
          <a:endParaRPr lang="en-US" sz="2400">
            <a:latin typeface="Arial Narrow" pitchFamily="34" charset="0"/>
          </a:endParaRPr>
        </a:p>
      </dgm:t>
    </dgm:pt>
    <dgm:pt modelId="{F6FA1D71-F9C6-4D5D-9506-BFF08AA35AC5}" type="parTrans" cxnId="{13206EE2-1958-44C6-AEF8-2C325285FFE2}">
      <dgm:prSet/>
      <dgm:spPr/>
      <dgm:t>
        <a:bodyPr/>
        <a:lstStyle/>
        <a:p>
          <a:pPr algn="l"/>
          <a:endParaRPr lang="en-US" sz="1800">
            <a:latin typeface="Arial Narrow" pitchFamily="34" charset="0"/>
          </a:endParaRPr>
        </a:p>
      </dgm:t>
    </dgm:pt>
    <dgm:pt modelId="{97DFEE73-9742-4BB8-AA10-18366AEC1498}" type="sibTrans" cxnId="{13206EE2-1958-44C6-AEF8-2C325285FFE2}">
      <dgm:prSet/>
      <dgm:spPr/>
      <dgm:t>
        <a:bodyPr/>
        <a:lstStyle/>
        <a:p>
          <a:pPr algn="l"/>
          <a:endParaRPr lang="en-US" sz="1800">
            <a:latin typeface="Arial Narrow" pitchFamily="34" charset="0"/>
          </a:endParaRPr>
        </a:p>
      </dgm:t>
    </dgm:pt>
    <dgm:pt modelId="{1DE5A940-22D3-47E1-8F06-046C4E4517D8}">
      <dgm:prSet phldrT="[Text]" custT="1"/>
      <dgm:spPr/>
      <dgm:t>
        <a:bodyPr/>
        <a:lstStyle/>
        <a:p>
          <a:pPr algn="l"/>
          <a:r>
            <a:rPr lang="en-US" sz="1600" smtClean="0">
              <a:latin typeface="Arial Narrow" pitchFamily="34" charset="0"/>
            </a:rPr>
            <a:t>Profil lulusan sesuai level KKNI, keunggulan, visi dan misi program studi</a:t>
          </a:r>
          <a:endParaRPr lang="en-US" sz="1600">
            <a:latin typeface="Arial Narrow" pitchFamily="34" charset="0"/>
          </a:endParaRPr>
        </a:p>
      </dgm:t>
    </dgm:pt>
    <dgm:pt modelId="{DF370197-9C03-4BB6-8778-F1F8F6DDA03D}" type="parTrans" cxnId="{9E1FAD46-D586-4F7C-9DE7-04FC84539922}">
      <dgm:prSet/>
      <dgm:spPr/>
      <dgm:t>
        <a:bodyPr/>
        <a:lstStyle/>
        <a:p>
          <a:pPr algn="l"/>
          <a:endParaRPr lang="en-US" sz="1800">
            <a:latin typeface="Arial Narrow" pitchFamily="34" charset="0"/>
          </a:endParaRPr>
        </a:p>
      </dgm:t>
    </dgm:pt>
    <dgm:pt modelId="{6E7F6207-00A5-4767-BC75-038B3452E480}" type="sibTrans" cxnId="{9E1FAD46-D586-4F7C-9DE7-04FC84539922}">
      <dgm:prSet/>
      <dgm:spPr/>
      <dgm:t>
        <a:bodyPr/>
        <a:lstStyle/>
        <a:p>
          <a:pPr algn="l"/>
          <a:endParaRPr lang="en-US" sz="1800">
            <a:latin typeface="Arial Narrow" pitchFamily="34" charset="0"/>
          </a:endParaRPr>
        </a:p>
      </dgm:t>
    </dgm:pt>
    <dgm:pt modelId="{E0A4127A-2061-4F87-B091-FA9F618D0251}">
      <dgm:prSet phldrT="[Text]" custT="1"/>
      <dgm:spPr/>
      <dgm:t>
        <a:bodyPr/>
        <a:lstStyle/>
        <a:p>
          <a:pPr algn="l"/>
          <a:r>
            <a:rPr lang="en-US" sz="1600" smtClean="0">
              <a:latin typeface="Arial Narrow" pitchFamily="34" charset="0"/>
            </a:rPr>
            <a:t>Capaian Pembelajaran Lulusan (CPL)</a:t>
          </a:r>
          <a:endParaRPr lang="en-US" sz="1600">
            <a:latin typeface="Arial Narrow" pitchFamily="34" charset="0"/>
          </a:endParaRPr>
        </a:p>
      </dgm:t>
    </dgm:pt>
    <dgm:pt modelId="{315C9EB1-DAFC-4C05-A536-2F6AD721DB09}" type="parTrans" cxnId="{996B7B88-8917-489D-99DF-7783795747AF}">
      <dgm:prSet/>
      <dgm:spPr/>
      <dgm:t>
        <a:bodyPr/>
        <a:lstStyle/>
        <a:p>
          <a:pPr algn="l"/>
          <a:endParaRPr lang="en-US" sz="1800">
            <a:latin typeface="Arial Narrow" pitchFamily="34" charset="0"/>
          </a:endParaRPr>
        </a:p>
      </dgm:t>
    </dgm:pt>
    <dgm:pt modelId="{7213BE20-C5FB-47B3-BA1C-2ECA0B57278A}" type="sibTrans" cxnId="{996B7B88-8917-489D-99DF-7783795747AF}">
      <dgm:prSet/>
      <dgm:spPr/>
      <dgm:t>
        <a:bodyPr/>
        <a:lstStyle/>
        <a:p>
          <a:pPr algn="l"/>
          <a:endParaRPr lang="en-US" sz="1800">
            <a:latin typeface="Arial Narrow" pitchFamily="34" charset="0"/>
          </a:endParaRPr>
        </a:p>
      </dgm:t>
    </dgm:pt>
    <dgm:pt modelId="{B8CE4411-34C8-4255-91AE-478368C5E50B}">
      <dgm:prSet custT="1"/>
      <dgm:spPr/>
      <dgm:t>
        <a:bodyPr/>
        <a:lstStyle/>
        <a:p>
          <a:pPr algn="l"/>
          <a:r>
            <a:rPr lang="en-US" sz="1600" smtClean="0">
              <a:latin typeface="Arial Narrow" pitchFamily="34" charset="0"/>
            </a:rPr>
            <a:t>Matriks CPL dengan Bahan Kajian</a:t>
          </a:r>
          <a:endParaRPr lang="en-US" sz="1600">
            <a:latin typeface="Arial Narrow" pitchFamily="34" charset="0"/>
          </a:endParaRPr>
        </a:p>
      </dgm:t>
    </dgm:pt>
    <dgm:pt modelId="{8AD06E49-6718-4875-BAA7-44EC67D4220C}" type="parTrans" cxnId="{0C2F7813-1908-4D38-A80F-94A960A149DD}">
      <dgm:prSet/>
      <dgm:spPr/>
      <dgm:t>
        <a:bodyPr/>
        <a:lstStyle/>
        <a:p>
          <a:pPr algn="l"/>
          <a:endParaRPr lang="en-US" sz="1800">
            <a:latin typeface="Arial Narrow" pitchFamily="34" charset="0"/>
          </a:endParaRPr>
        </a:p>
      </dgm:t>
    </dgm:pt>
    <dgm:pt modelId="{51EF4800-5EDC-475C-A0DF-B1CF3956B657}" type="sibTrans" cxnId="{0C2F7813-1908-4D38-A80F-94A960A149DD}">
      <dgm:prSet/>
      <dgm:spPr/>
      <dgm:t>
        <a:bodyPr/>
        <a:lstStyle/>
        <a:p>
          <a:pPr algn="l"/>
          <a:endParaRPr lang="en-US" sz="1800">
            <a:latin typeface="Arial Narrow" pitchFamily="34" charset="0"/>
          </a:endParaRPr>
        </a:p>
      </dgm:t>
    </dgm:pt>
    <dgm:pt modelId="{CC89D14A-A408-43D8-9A63-B15CFCDDCE7F}">
      <dgm:prSet custT="1"/>
      <dgm:spPr/>
      <dgm:t>
        <a:bodyPr/>
        <a:lstStyle/>
        <a:p>
          <a:pPr algn="l"/>
          <a:r>
            <a:rPr lang="en-US" sz="1600" smtClean="0">
              <a:latin typeface="Arial Narrow" pitchFamily="34" charset="0"/>
            </a:rPr>
            <a:t>Matriks CPL dengan Mata kuliah</a:t>
          </a:r>
          <a:endParaRPr lang="en-US" sz="1600">
            <a:latin typeface="Arial Narrow" pitchFamily="34" charset="0"/>
          </a:endParaRPr>
        </a:p>
      </dgm:t>
    </dgm:pt>
    <dgm:pt modelId="{F381E1C7-1A10-4149-915A-EFF07E9EDA5B}" type="parTrans" cxnId="{DE5CBE35-6610-4C61-B701-DF6B8D1FA175}">
      <dgm:prSet/>
      <dgm:spPr/>
      <dgm:t>
        <a:bodyPr/>
        <a:lstStyle/>
        <a:p>
          <a:pPr algn="l"/>
          <a:endParaRPr lang="en-US" sz="1800">
            <a:latin typeface="Arial Narrow" pitchFamily="34" charset="0"/>
          </a:endParaRPr>
        </a:p>
      </dgm:t>
    </dgm:pt>
    <dgm:pt modelId="{4C38C450-F983-4D5F-94D9-CBB3BE62AA51}" type="sibTrans" cxnId="{DE5CBE35-6610-4C61-B701-DF6B8D1FA175}">
      <dgm:prSet/>
      <dgm:spPr/>
      <dgm:t>
        <a:bodyPr/>
        <a:lstStyle/>
        <a:p>
          <a:pPr algn="l"/>
          <a:endParaRPr lang="en-US" sz="1800">
            <a:latin typeface="Arial Narrow" pitchFamily="34" charset="0"/>
          </a:endParaRPr>
        </a:p>
      </dgm:t>
    </dgm:pt>
    <dgm:pt modelId="{D2F86BFF-ABFE-4D67-A774-E662041FE00A}">
      <dgm:prSet custT="1"/>
      <dgm:spPr/>
      <dgm:t>
        <a:bodyPr/>
        <a:lstStyle/>
        <a:p>
          <a:pPr algn="l"/>
          <a:r>
            <a:rPr lang="en-US" sz="1600" smtClean="0">
              <a:latin typeface="Arial Narrow" pitchFamily="34" charset="0"/>
            </a:rPr>
            <a:t>Daftar CP Mata Kuliah</a:t>
          </a:r>
          <a:endParaRPr lang="en-US" sz="1600">
            <a:latin typeface="Arial Narrow" pitchFamily="34" charset="0"/>
          </a:endParaRPr>
        </a:p>
      </dgm:t>
    </dgm:pt>
    <dgm:pt modelId="{BAFC5C28-180C-4AB7-B4C8-61797017458C}" type="parTrans" cxnId="{1262053D-0FE4-4108-A3E0-9AF3BD2DB749}">
      <dgm:prSet/>
      <dgm:spPr/>
      <dgm:t>
        <a:bodyPr/>
        <a:lstStyle/>
        <a:p>
          <a:pPr algn="l"/>
          <a:endParaRPr lang="en-US" sz="1800">
            <a:latin typeface="Arial Narrow" pitchFamily="34" charset="0"/>
          </a:endParaRPr>
        </a:p>
      </dgm:t>
    </dgm:pt>
    <dgm:pt modelId="{1BD8F014-883E-48C2-9FB0-5EA777459965}" type="sibTrans" cxnId="{1262053D-0FE4-4108-A3E0-9AF3BD2DB749}">
      <dgm:prSet/>
      <dgm:spPr/>
      <dgm:t>
        <a:bodyPr/>
        <a:lstStyle/>
        <a:p>
          <a:pPr algn="l"/>
          <a:endParaRPr lang="en-US" sz="1800">
            <a:latin typeface="Arial Narrow" pitchFamily="34" charset="0"/>
          </a:endParaRPr>
        </a:p>
      </dgm:t>
    </dgm:pt>
    <dgm:pt modelId="{E71A1753-73BD-4B97-893B-64B34E6B523C}">
      <dgm:prSet custT="1"/>
      <dgm:spPr/>
      <dgm:t>
        <a:bodyPr/>
        <a:lstStyle/>
        <a:p>
          <a:pPr algn="l"/>
          <a:r>
            <a:rPr lang="en-US" sz="1600" smtClean="0">
              <a:latin typeface="Arial Narrow" pitchFamily="34" charset="0"/>
            </a:rPr>
            <a:t>Peta keterkaitan antar mata kuliah</a:t>
          </a:r>
          <a:endParaRPr lang="en-US" sz="1600">
            <a:latin typeface="Arial Narrow" pitchFamily="34" charset="0"/>
          </a:endParaRPr>
        </a:p>
      </dgm:t>
    </dgm:pt>
    <dgm:pt modelId="{499E8238-A0E2-4D0B-926B-82B7504A8260}" type="parTrans" cxnId="{0B47ADB3-7C96-486F-94AB-D28E9873A1BD}">
      <dgm:prSet/>
      <dgm:spPr/>
      <dgm:t>
        <a:bodyPr/>
        <a:lstStyle/>
        <a:p>
          <a:pPr algn="l"/>
          <a:endParaRPr lang="en-US" sz="1800">
            <a:latin typeface="Arial Narrow" pitchFamily="34" charset="0"/>
          </a:endParaRPr>
        </a:p>
      </dgm:t>
    </dgm:pt>
    <dgm:pt modelId="{F5C8386C-8E38-4F5F-B9AC-E1AF2E943994}" type="sibTrans" cxnId="{0B47ADB3-7C96-486F-94AB-D28E9873A1BD}">
      <dgm:prSet/>
      <dgm:spPr/>
      <dgm:t>
        <a:bodyPr/>
        <a:lstStyle/>
        <a:p>
          <a:pPr algn="l"/>
          <a:endParaRPr lang="en-US" sz="1800">
            <a:latin typeface="Arial Narrow" pitchFamily="34" charset="0"/>
          </a:endParaRPr>
        </a:p>
      </dgm:t>
    </dgm:pt>
    <dgm:pt modelId="{4CF1E74F-1CD1-4E2C-BB05-4DFFFCE2B23D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600" b="1" smtClean="0">
              <a:solidFill>
                <a:srgbClr val="FFFF00"/>
              </a:solidFill>
              <a:latin typeface="Arial Narrow" pitchFamily="34" charset="0"/>
            </a:rPr>
            <a:t>Rencana Pembelajaran Semester (RPS)</a:t>
          </a:r>
          <a:endParaRPr lang="en-US" sz="1600">
            <a:solidFill>
              <a:srgbClr val="FFFF00"/>
            </a:solidFill>
            <a:latin typeface="Arial Narrow" pitchFamily="34" charset="0"/>
          </a:endParaRPr>
        </a:p>
      </dgm:t>
    </dgm:pt>
    <dgm:pt modelId="{FCDA3678-7D5F-45CE-B825-224B3C12753D}" type="parTrans" cxnId="{6E5974DA-75FE-4AD2-A392-AAE9C7360395}">
      <dgm:prSet/>
      <dgm:spPr/>
      <dgm:t>
        <a:bodyPr/>
        <a:lstStyle/>
        <a:p>
          <a:pPr algn="l"/>
          <a:endParaRPr lang="en-US" sz="1800">
            <a:latin typeface="Arial Narrow" pitchFamily="34" charset="0"/>
          </a:endParaRPr>
        </a:p>
      </dgm:t>
    </dgm:pt>
    <dgm:pt modelId="{49D98787-3ACC-41E0-9DA0-4DB694EC5075}" type="sibTrans" cxnId="{6E5974DA-75FE-4AD2-A392-AAE9C7360395}">
      <dgm:prSet/>
      <dgm:spPr/>
      <dgm:t>
        <a:bodyPr/>
        <a:lstStyle/>
        <a:p>
          <a:pPr algn="l"/>
          <a:endParaRPr lang="en-US" sz="1800">
            <a:latin typeface="Arial Narrow" pitchFamily="34" charset="0"/>
          </a:endParaRPr>
        </a:p>
      </dgm:t>
    </dgm:pt>
    <dgm:pt modelId="{C21D4105-FA59-4D1E-907F-AC5FDDB8C9EB}">
      <dgm:prSet custT="1"/>
      <dgm:spPr/>
      <dgm:t>
        <a:bodyPr/>
        <a:lstStyle/>
        <a:p>
          <a:pPr algn="l"/>
          <a:r>
            <a:rPr lang="en-US" sz="1600" smtClean="0">
              <a:latin typeface="Arial Narrow" pitchFamily="34" charset="0"/>
            </a:rPr>
            <a:t>Penilaian</a:t>
          </a:r>
          <a:endParaRPr lang="en-US" sz="1600">
            <a:latin typeface="Arial Narrow" pitchFamily="34" charset="0"/>
          </a:endParaRPr>
        </a:p>
      </dgm:t>
    </dgm:pt>
    <dgm:pt modelId="{E9944375-E495-426B-AE37-F878BC456A12}" type="parTrans" cxnId="{92985B79-7A06-4197-89B6-9FF2DD4BA166}">
      <dgm:prSet/>
      <dgm:spPr/>
      <dgm:t>
        <a:bodyPr/>
        <a:lstStyle/>
        <a:p>
          <a:pPr algn="l"/>
          <a:endParaRPr lang="en-US" sz="1800">
            <a:latin typeface="Arial Narrow" pitchFamily="34" charset="0"/>
          </a:endParaRPr>
        </a:p>
      </dgm:t>
    </dgm:pt>
    <dgm:pt modelId="{B50F95A4-0D02-49E6-832D-E931522436FB}" type="sibTrans" cxnId="{92985B79-7A06-4197-89B6-9FF2DD4BA166}">
      <dgm:prSet/>
      <dgm:spPr/>
      <dgm:t>
        <a:bodyPr/>
        <a:lstStyle/>
        <a:p>
          <a:pPr algn="l"/>
          <a:endParaRPr lang="en-US" sz="1800">
            <a:latin typeface="Arial Narrow" pitchFamily="34" charset="0"/>
          </a:endParaRPr>
        </a:p>
      </dgm:t>
    </dgm:pt>
    <dgm:pt modelId="{2EA2490C-70C8-43FB-AFE9-D514C1E47872}">
      <dgm:prSet custT="1"/>
      <dgm:spPr/>
      <dgm:t>
        <a:bodyPr/>
        <a:lstStyle/>
        <a:p>
          <a:pPr algn="l"/>
          <a:r>
            <a:rPr lang="en-US" sz="1600" smtClean="0">
              <a:latin typeface="Arial Narrow" pitchFamily="34" charset="0"/>
            </a:rPr>
            <a:t>Rencana Tugas Mahasiswa</a:t>
          </a:r>
          <a:endParaRPr lang="en-US" sz="1600">
            <a:latin typeface="Arial Narrow" pitchFamily="34" charset="0"/>
          </a:endParaRPr>
        </a:p>
      </dgm:t>
    </dgm:pt>
    <dgm:pt modelId="{DB9D9912-151A-42DB-A71E-B4873E960DCA}" type="parTrans" cxnId="{DD8CD52B-88F1-4065-A243-7DB52E2DDED0}">
      <dgm:prSet/>
      <dgm:spPr/>
      <dgm:t>
        <a:bodyPr/>
        <a:lstStyle/>
        <a:p>
          <a:pPr algn="l"/>
          <a:endParaRPr lang="en-US" sz="1800">
            <a:latin typeface="Arial Narrow" pitchFamily="34" charset="0"/>
          </a:endParaRPr>
        </a:p>
      </dgm:t>
    </dgm:pt>
    <dgm:pt modelId="{E5403C50-2455-43C7-B469-AE9889477963}" type="sibTrans" cxnId="{DD8CD52B-88F1-4065-A243-7DB52E2DDED0}">
      <dgm:prSet/>
      <dgm:spPr/>
      <dgm:t>
        <a:bodyPr/>
        <a:lstStyle/>
        <a:p>
          <a:pPr algn="l"/>
          <a:endParaRPr lang="en-US" sz="1800">
            <a:latin typeface="Arial Narrow" pitchFamily="34" charset="0"/>
          </a:endParaRPr>
        </a:p>
      </dgm:t>
    </dgm:pt>
    <dgm:pt modelId="{BA061410-650E-4CFF-9F20-52BE4541D1F2}" type="pres">
      <dgm:prSet presAssocID="{A62611D9-3DB3-44BD-81A1-78330FA1EA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6BB52D-A218-4E61-9FF4-FFF785DDFBED}" type="pres">
      <dgm:prSet presAssocID="{9E47551A-3505-46ED-8A30-AC7C9C745614}" presName="root" presStyleCnt="0"/>
      <dgm:spPr/>
    </dgm:pt>
    <dgm:pt modelId="{85CFE7D4-078B-499F-B62B-B19F4E709CCD}" type="pres">
      <dgm:prSet presAssocID="{9E47551A-3505-46ED-8A30-AC7C9C745614}" presName="rootComposite" presStyleCnt="0"/>
      <dgm:spPr/>
    </dgm:pt>
    <dgm:pt modelId="{0CEE8CFC-12E0-4ECB-BA44-65EF642B6B47}" type="pres">
      <dgm:prSet presAssocID="{9E47551A-3505-46ED-8A30-AC7C9C745614}" presName="rootText" presStyleLbl="node1" presStyleIdx="0" presStyleCnt="1" custScaleX="747235"/>
      <dgm:spPr/>
    </dgm:pt>
    <dgm:pt modelId="{3814EA24-3EB1-43AC-9723-185C6A671295}" type="pres">
      <dgm:prSet presAssocID="{9E47551A-3505-46ED-8A30-AC7C9C745614}" presName="rootConnector" presStyleLbl="node1" presStyleIdx="0" presStyleCnt="1"/>
      <dgm:spPr/>
    </dgm:pt>
    <dgm:pt modelId="{6B3308D4-7DF8-4168-BACB-81F3B4324579}" type="pres">
      <dgm:prSet presAssocID="{9E47551A-3505-46ED-8A30-AC7C9C745614}" presName="childShape" presStyleCnt="0"/>
      <dgm:spPr/>
    </dgm:pt>
    <dgm:pt modelId="{C8035DAC-6CDA-4963-A39B-4CE848E8FBAB}" type="pres">
      <dgm:prSet presAssocID="{DF370197-9C03-4BB6-8778-F1F8F6DDA03D}" presName="Name13" presStyleLbl="parChTrans1D2" presStyleIdx="0" presStyleCnt="9" custSzX="647476"/>
      <dgm:spPr/>
    </dgm:pt>
    <dgm:pt modelId="{6104CB9E-719E-4487-8EBA-8A91D28DBC93}" type="pres">
      <dgm:prSet presAssocID="{1DE5A940-22D3-47E1-8F06-046C4E4517D8}" presName="childText" presStyleLbl="bgAcc1" presStyleIdx="0" presStyleCnt="9" custScaleX="826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B7F9E-C90F-4795-AE45-59D8963A38F0}" type="pres">
      <dgm:prSet presAssocID="{315C9EB1-DAFC-4C05-A536-2F6AD721DB09}" presName="Name13" presStyleLbl="parChTrans1D2" presStyleIdx="1" presStyleCnt="9" custSzX="647476"/>
      <dgm:spPr/>
    </dgm:pt>
    <dgm:pt modelId="{3D502A58-F523-45C8-8238-2CEE7EA0792E}" type="pres">
      <dgm:prSet presAssocID="{E0A4127A-2061-4F87-B091-FA9F618D0251}" presName="childText" presStyleLbl="bgAcc1" presStyleIdx="1" presStyleCnt="9" custScaleX="826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E63F9-6357-4AEE-8BC3-AB7A98247632}" type="pres">
      <dgm:prSet presAssocID="{8AD06E49-6718-4875-BAA7-44EC67D4220C}" presName="Name13" presStyleLbl="parChTrans1D2" presStyleIdx="2" presStyleCnt="9" custSzX="647476"/>
      <dgm:spPr/>
    </dgm:pt>
    <dgm:pt modelId="{15C51ACF-2BCD-4D0D-8124-BB9F98C20E81}" type="pres">
      <dgm:prSet presAssocID="{B8CE4411-34C8-4255-91AE-478368C5E50B}" presName="childText" presStyleLbl="bgAcc1" presStyleIdx="2" presStyleCnt="9" custScaleX="832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27601-B473-493C-A7ED-911B3FB221BF}" type="pres">
      <dgm:prSet presAssocID="{F381E1C7-1A10-4149-915A-EFF07E9EDA5B}" presName="Name13" presStyleLbl="parChTrans1D2" presStyleIdx="3" presStyleCnt="9" custSzX="647476"/>
      <dgm:spPr/>
    </dgm:pt>
    <dgm:pt modelId="{C915415A-4EBB-4FAE-B533-A4B44DBB2896}" type="pres">
      <dgm:prSet presAssocID="{CC89D14A-A408-43D8-9A63-B15CFCDDCE7F}" presName="childText" presStyleLbl="bgAcc1" presStyleIdx="3" presStyleCnt="9" custScaleX="832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45419-F8B4-42AD-85A5-76070EA3D399}" type="pres">
      <dgm:prSet presAssocID="{BAFC5C28-180C-4AB7-B4C8-61797017458C}" presName="Name13" presStyleLbl="parChTrans1D2" presStyleIdx="4" presStyleCnt="9" custSzX="647476"/>
      <dgm:spPr/>
    </dgm:pt>
    <dgm:pt modelId="{91FB6FB0-0B8B-4C58-8A89-DD314E2FD90B}" type="pres">
      <dgm:prSet presAssocID="{D2F86BFF-ABFE-4D67-A774-E662041FE00A}" presName="childText" presStyleLbl="bgAcc1" presStyleIdx="4" presStyleCnt="9" custScaleX="832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51C6B-1B0D-4482-B9FC-C9B604FF9589}" type="pres">
      <dgm:prSet presAssocID="{499E8238-A0E2-4D0B-926B-82B7504A8260}" presName="Name13" presStyleLbl="parChTrans1D2" presStyleIdx="5" presStyleCnt="9" custSzX="647476"/>
      <dgm:spPr/>
    </dgm:pt>
    <dgm:pt modelId="{7CD70372-A3E8-49C1-B2C0-08F30DDB28F5}" type="pres">
      <dgm:prSet presAssocID="{E71A1753-73BD-4B97-893B-64B34E6B523C}" presName="childText" presStyleLbl="bgAcc1" presStyleIdx="5" presStyleCnt="9" custScaleX="832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46D22-A22E-444E-AC57-A993C2B2A79B}" type="pres">
      <dgm:prSet presAssocID="{FCDA3678-7D5F-45CE-B825-224B3C12753D}" presName="Name13" presStyleLbl="parChTrans1D2" presStyleIdx="6" presStyleCnt="9" custSzX="647476"/>
      <dgm:spPr/>
    </dgm:pt>
    <dgm:pt modelId="{7A0CDC91-7BC5-4F63-8731-5BAFA35C6F60}" type="pres">
      <dgm:prSet presAssocID="{4CF1E74F-1CD1-4E2C-BB05-4DFFFCE2B23D}" presName="childText" presStyleLbl="bgAcc1" presStyleIdx="6" presStyleCnt="9" custScaleX="832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06C76-D610-4000-ABE7-2628C1E3EEB5}" type="pres">
      <dgm:prSet presAssocID="{E9944375-E495-426B-AE37-F878BC456A12}" presName="Name13" presStyleLbl="parChTrans1D2" presStyleIdx="7" presStyleCnt="9" custSzX="742724"/>
      <dgm:spPr/>
    </dgm:pt>
    <dgm:pt modelId="{E42F703B-F1ED-4EB0-8BFD-C5E2A4996621}" type="pres">
      <dgm:prSet presAssocID="{C21D4105-FA59-4D1E-907F-AC5FDDB8C9EB}" presName="childText" presStyleLbl="bgAcc1" presStyleIdx="7" presStyleCnt="9" custScaleX="832609" custLinFactNeighborX="860" custLinFactNeighborY="2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05CFB-DB1D-4E26-AEA4-33F4CD397F6A}" type="pres">
      <dgm:prSet presAssocID="{DB9D9912-151A-42DB-A71E-B4873E960DCA}" presName="Name13" presStyleLbl="parChTrans1D2" presStyleIdx="8" presStyleCnt="9" custSzX="647476"/>
      <dgm:spPr/>
    </dgm:pt>
    <dgm:pt modelId="{1DDD2C25-E4CA-424B-8D22-7EE4B023833B}" type="pres">
      <dgm:prSet presAssocID="{2EA2490C-70C8-43FB-AFE9-D514C1E47872}" presName="childText" presStyleLbl="bgAcc1" presStyleIdx="8" presStyleCnt="9" custScaleX="832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AA108-200D-4DEC-AAC7-9564B42A056D}" type="presOf" srcId="{C21D4105-FA59-4D1E-907F-AC5FDDB8C9EB}" destId="{E42F703B-F1ED-4EB0-8BFD-C5E2A4996621}" srcOrd="0" destOrd="0" presId="urn:microsoft.com/office/officeart/2005/8/layout/hierarchy3"/>
    <dgm:cxn modelId="{8F247F67-864B-472C-BF62-8C679B8EC836}" type="presOf" srcId="{E9944375-E495-426B-AE37-F878BC456A12}" destId="{18B06C76-D610-4000-ABE7-2628C1E3EEB5}" srcOrd="0" destOrd="0" presId="urn:microsoft.com/office/officeart/2005/8/layout/hierarchy3"/>
    <dgm:cxn modelId="{E935EAEC-AACA-4253-8EA0-EF409062CC16}" type="presOf" srcId="{BAFC5C28-180C-4AB7-B4C8-61797017458C}" destId="{03345419-F8B4-42AD-85A5-76070EA3D399}" srcOrd="0" destOrd="0" presId="urn:microsoft.com/office/officeart/2005/8/layout/hierarchy3"/>
    <dgm:cxn modelId="{B50DA3F7-B1C6-4A20-8809-CC0D0C784018}" type="presOf" srcId="{DF370197-9C03-4BB6-8778-F1F8F6DDA03D}" destId="{C8035DAC-6CDA-4963-A39B-4CE848E8FBAB}" srcOrd="0" destOrd="0" presId="urn:microsoft.com/office/officeart/2005/8/layout/hierarchy3"/>
    <dgm:cxn modelId="{AB70D9F7-7272-4B7A-9C9F-F6999195D9D9}" type="presOf" srcId="{9E47551A-3505-46ED-8A30-AC7C9C745614}" destId="{3814EA24-3EB1-43AC-9723-185C6A671295}" srcOrd="1" destOrd="0" presId="urn:microsoft.com/office/officeart/2005/8/layout/hierarchy3"/>
    <dgm:cxn modelId="{49904F2D-E529-4792-ACFA-B2A481FB7746}" type="presOf" srcId="{8AD06E49-6718-4875-BAA7-44EC67D4220C}" destId="{99AE63F9-6357-4AEE-8BC3-AB7A98247632}" srcOrd="0" destOrd="0" presId="urn:microsoft.com/office/officeart/2005/8/layout/hierarchy3"/>
    <dgm:cxn modelId="{0C2F7813-1908-4D38-A80F-94A960A149DD}" srcId="{9E47551A-3505-46ED-8A30-AC7C9C745614}" destId="{B8CE4411-34C8-4255-91AE-478368C5E50B}" srcOrd="2" destOrd="0" parTransId="{8AD06E49-6718-4875-BAA7-44EC67D4220C}" sibTransId="{51EF4800-5EDC-475C-A0DF-B1CF3956B657}"/>
    <dgm:cxn modelId="{DD3A7AE2-3A61-4831-A499-D8A1D688BD36}" type="presOf" srcId="{E71A1753-73BD-4B97-893B-64B34E6B523C}" destId="{7CD70372-A3E8-49C1-B2C0-08F30DDB28F5}" srcOrd="0" destOrd="0" presId="urn:microsoft.com/office/officeart/2005/8/layout/hierarchy3"/>
    <dgm:cxn modelId="{2C6C7DA3-B9AF-4832-853E-217F07F40A8E}" type="presOf" srcId="{A62611D9-3DB3-44BD-81A1-78330FA1EA13}" destId="{BA061410-650E-4CFF-9F20-52BE4541D1F2}" srcOrd="0" destOrd="0" presId="urn:microsoft.com/office/officeart/2005/8/layout/hierarchy3"/>
    <dgm:cxn modelId="{1262053D-0FE4-4108-A3E0-9AF3BD2DB749}" srcId="{9E47551A-3505-46ED-8A30-AC7C9C745614}" destId="{D2F86BFF-ABFE-4D67-A774-E662041FE00A}" srcOrd="4" destOrd="0" parTransId="{BAFC5C28-180C-4AB7-B4C8-61797017458C}" sibTransId="{1BD8F014-883E-48C2-9FB0-5EA777459965}"/>
    <dgm:cxn modelId="{72C051E6-197F-4CDF-8388-169CF91F96DB}" type="presOf" srcId="{DB9D9912-151A-42DB-A71E-B4873E960DCA}" destId="{AA305CFB-DB1D-4E26-AEA4-33F4CD397F6A}" srcOrd="0" destOrd="0" presId="urn:microsoft.com/office/officeart/2005/8/layout/hierarchy3"/>
    <dgm:cxn modelId="{13206EE2-1958-44C6-AEF8-2C325285FFE2}" srcId="{A62611D9-3DB3-44BD-81A1-78330FA1EA13}" destId="{9E47551A-3505-46ED-8A30-AC7C9C745614}" srcOrd="0" destOrd="0" parTransId="{F6FA1D71-F9C6-4D5D-9506-BFF08AA35AC5}" sibTransId="{97DFEE73-9742-4BB8-AA10-18366AEC1498}"/>
    <dgm:cxn modelId="{522223A6-16EB-45A3-9B8B-EF354F815847}" type="presOf" srcId="{E0A4127A-2061-4F87-B091-FA9F618D0251}" destId="{3D502A58-F523-45C8-8238-2CEE7EA0792E}" srcOrd="0" destOrd="0" presId="urn:microsoft.com/office/officeart/2005/8/layout/hierarchy3"/>
    <dgm:cxn modelId="{B7377263-9CD0-4C56-868F-28967D50B2A5}" type="presOf" srcId="{315C9EB1-DAFC-4C05-A536-2F6AD721DB09}" destId="{880B7F9E-C90F-4795-AE45-59D8963A38F0}" srcOrd="0" destOrd="0" presId="urn:microsoft.com/office/officeart/2005/8/layout/hierarchy3"/>
    <dgm:cxn modelId="{AFC93BEC-01B0-4C85-9E40-D722E842FA43}" type="presOf" srcId="{499E8238-A0E2-4D0B-926B-82B7504A8260}" destId="{D7D51C6B-1B0D-4482-B9FC-C9B604FF9589}" srcOrd="0" destOrd="0" presId="urn:microsoft.com/office/officeart/2005/8/layout/hierarchy3"/>
    <dgm:cxn modelId="{DD8CD52B-88F1-4065-A243-7DB52E2DDED0}" srcId="{9E47551A-3505-46ED-8A30-AC7C9C745614}" destId="{2EA2490C-70C8-43FB-AFE9-D514C1E47872}" srcOrd="8" destOrd="0" parTransId="{DB9D9912-151A-42DB-A71E-B4873E960DCA}" sibTransId="{E5403C50-2455-43C7-B469-AE9889477963}"/>
    <dgm:cxn modelId="{0B47ADB3-7C96-486F-94AB-D28E9873A1BD}" srcId="{9E47551A-3505-46ED-8A30-AC7C9C745614}" destId="{E71A1753-73BD-4B97-893B-64B34E6B523C}" srcOrd="5" destOrd="0" parTransId="{499E8238-A0E2-4D0B-926B-82B7504A8260}" sibTransId="{F5C8386C-8E38-4F5F-B9AC-E1AF2E943994}"/>
    <dgm:cxn modelId="{6FF9C45B-E412-4F6D-BFD1-4815EF45C085}" type="presOf" srcId="{D2F86BFF-ABFE-4D67-A774-E662041FE00A}" destId="{91FB6FB0-0B8B-4C58-8A89-DD314E2FD90B}" srcOrd="0" destOrd="0" presId="urn:microsoft.com/office/officeart/2005/8/layout/hierarchy3"/>
    <dgm:cxn modelId="{285D5AEC-22BB-4E40-A6B3-DAA30D71FD63}" type="presOf" srcId="{1DE5A940-22D3-47E1-8F06-046C4E4517D8}" destId="{6104CB9E-719E-4487-8EBA-8A91D28DBC93}" srcOrd="0" destOrd="0" presId="urn:microsoft.com/office/officeart/2005/8/layout/hierarchy3"/>
    <dgm:cxn modelId="{F4AD09A6-1464-43F8-9EAF-D3183C49C6D5}" type="presOf" srcId="{FCDA3678-7D5F-45CE-B825-224B3C12753D}" destId="{EED46D22-A22E-444E-AC57-A993C2B2A79B}" srcOrd="0" destOrd="0" presId="urn:microsoft.com/office/officeart/2005/8/layout/hierarchy3"/>
    <dgm:cxn modelId="{49DAD8F0-151B-4946-9AB9-FFD55C860AAF}" type="presOf" srcId="{2EA2490C-70C8-43FB-AFE9-D514C1E47872}" destId="{1DDD2C25-E4CA-424B-8D22-7EE4B023833B}" srcOrd="0" destOrd="0" presId="urn:microsoft.com/office/officeart/2005/8/layout/hierarchy3"/>
    <dgm:cxn modelId="{9E1FAD46-D586-4F7C-9DE7-04FC84539922}" srcId="{9E47551A-3505-46ED-8A30-AC7C9C745614}" destId="{1DE5A940-22D3-47E1-8F06-046C4E4517D8}" srcOrd="0" destOrd="0" parTransId="{DF370197-9C03-4BB6-8778-F1F8F6DDA03D}" sibTransId="{6E7F6207-00A5-4767-BC75-038B3452E480}"/>
    <dgm:cxn modelId="{92985B79-7A06-4197-89B6-9FF2DD4BA166}" srcId="{9E47551A-3505-46ED-8A30-AC7C9C745614}" destId="{C21D4105-FA59-4D1E-907F-AC5FDDB8C9EB}" srcOrd="7" destOrd="0" parTransId="{E9944375-E495-426B-AE37-F878BC456A12}" sibTransId="{B50F95A4-0D02-49E6-832D-E931522436FB}"/>
    <dgm:cxn modelId="{6E5974DA-75FE-4AD2-A392-AAE9C7360395}" srcId="{9E47551A-3505-46ED-8A30-AC7C9C745614}" destId="{4CF1E74F-1CD1-4E2C-BB05-4DFFFCE2B23D}" srcOrd="6" destOrd="0" parTransId="{FCDA3678-7D5F-45CE-B825-224B3C12753D}" sibTransId="{49D98787-3ACC-41E0-9DA0-4DB694EC5075}"/>
    <dgm:cxn modelId="{FDEFB80D-6FD4-4F6E-A761-F15E455CF5F2}" type="presOf" srcId="{9E47551A-3505-46ED-8A30-AC7C9C745614}" destId="{0CEE8CFC-12E0-4ECB-BA44-65EF642B6B47}" srcOrd="0" destOrd="0" presId="urn:microsoft.com/office/officeart/2005/8/layout/hierarchy3"/>
    <dgm:cxn modelId="{0BC49ABD-BDBE-4245-953E-4756BCDBC943}" type="presOf" srcId="{4CF1E74F-1CD1-4E2C-BB05-4DFFFCE2B23D}" destId="{7A0CDC91-7BC5-4F63-8731-5BAFA35C6F60}" srcOrd="0" destOrd="0" presId="urn:microsoft.com/office/officeart/2005/8/layout/hierarchy3"/>
    <dgm:cxn modelId="{2E058E3A-0773-4340-ADD1-CEDC8D7364FA}" type="presOf" srcId="{B8CE4411-34C8-4255-91AE-478368C5E50B}" destId="{15C51ACF-2BCD-4D0D-8124-BB9F98C20E81}" srcOrd="0" destOrd="0" presId="urn:microsoft.com/office/officeart/2005/8/layout/hierarchy3"/>
    <dgm:cxn modelId="{4378F7D2-576E-413C-9696-4CD4FFB30914}" type="presOf" srcId="{F381E1C7-1A10-4149-915A-EFF07E9EDA5B}" destId="{32027601-B473-493C-A7ED-911B3FB221BF}" srcOrd="0" destOrd="0" presId="urn:microsoft.com/office/officeart/2005/8/layout/hierarchy3"/>
    <dgm:cxn modelId="{DE5CBE35-6610-4C61-B701-DF6B8D1FA175}" srcId="{9E47551A-3505-46ED-8A30-AC7C9C745614}" destId="{CC89D14A-A408-43D8-9A63-B15CFCDDCE7F}" srcOrd="3" destOrd="0" parTransId="{F381E1C7-1A10-4149-915A-EFF07E9EDA5B}" sibTransId="{4C38C450-F983-4D5F-94D9-CBB3BE62AA51}"/>
    <dgm:cxn modelId="{996B7B88-8917-489D-99DF-7783795747AF}" srcId="{9E47551A-3505-46ED-8A30-AC7C9C745614}" destId="{E0A4127A-2061-4F87-B091-FA9F618D0251}" srcOrd="1" destOrd="0" parTransId="{315C9EB1-DAFC-4C05-A536-2F6AD721DB09}" sibTransId="{7213BE20-C5FB-47B3-BA1C-2ECA0B57278A}"/>
    <dgm:cxn modelId="{E5EE1063-14A9-4EF0-87E2-EC34B685009D}" type="presOf" srcId="{CC89D14A-A408-43D8-9A63-B15CFCDDCE7F}" destId="{C915415A-4EBB-4FAE-B533-A4B44DBB2896}" srcOrd="0" destOrd="0" presId="urn:microsoft.com/office/officeart/2005/8/layout/hierarchy3"/>
    <dgm:cxn modelId="{2C8D21E5-E854-42E9-8DDA-2D8B948F9C8C}" type="presParOf" srcId="{BA061410-650E-4CFF-9F20-52BE4541D1F2}" destId="{076BB52D-A218-4E61-9FF4-FFF785DDFBED}" srcOrd="0" destOrd="0" presId="urn:microsoft.com/office/officeart/2005/8/layout/hierarchy3"/>
    <dgm:cxn modelId="{FB8446EE-C2AC-46F8-A913-B57B1D1BF732}" type="presParOf" srcId="{076BB52D-A218-4E61-9FF4-FFF785DDFBED}" destId="{85CFE7D4-078B-499F-B62B-B19F4E709CCD}" srcOrd="0" destOrd="0" presId="urn:microsoft.com/office/officeart/2005/8/layout/hierarchy3"/>
    <dgm:cxn modelId="{17077E57-A3EA-44E4-915A-C9589016444D}" type="presParOf" srcId="{85CFE7D4-078B-499F-B62B-B19F4E709CCD}" destId="{0CEE8CFC-12E0-4ECB-BA44-65EF642B6B47}" srcOrd="0" destOrd="0" presId="urn:microsoft.com/office/officeart/2005/8/layout/hierarchy3"/>
    <dgm:cxn modelId="{0776C695-C0BF-49F1-9221-C2D2E24BF4C3}" type="presParOf" srcId="{85CFE7D4-078B-499F-B62B-B19F4E709CCD}" destId="{3814EA24-3EB1-43AC-9723-185C6A671295}" srcOrd="1" destOrd="0" presId="urn:microsoft.com/office/officeart/2005/8/layout/hierarchy3"/>
    <dgm:cxn modelId="{E7E26FA9-470A-42AF-B10A-82CC0FC2686F}" type="presParOf" srcId="{076BB52D-A218-4E61-9FF4-FFF785DDFBED}" destId="{6B3308D4-7DF8-4168-BACB-81F3B4324579}" srcOrd="1" destOrd="0" presId="urn:microsoft.com/office/officeart/2005/8/layout/hierarchy3"/>
    <dgm:cxn modelId="{D5A2D07D-52E4-4419-96E4-29BC900DFAC5}" type="presParOf" srcId="{6B3308D4-7DF8-4168-BACB-81F3B4324579}" destId="{C8035DAC-6CDA-4963-A39B-4CE848E8FBAB}" srcOrd="0" destOrd="0" presId="urn:microsoft.com/office/officeart/2005/8/layout/hierarchy3"/>
    <dgm:cxn modelId="{DAE3A209-C5DB-46AC-9B2C-EF9A0EBC9339}" type="presParOf" srcId="{6B3308D4-7DF8-4168-BACB-81F3B4324579}" destId="{6104CB9E-719E-4487-8EBA-8A91D28DBC93}" srcOrd="1" destOrd="0" presId="urn:microsoft.com/office/officeart/2005/8/layout/hierarchy3"/>
    <dgm:cxn modelId="{ADB38DDB-99B6-4101-8A45-13B35D36FF07}" type="presParOf" srcId="{6B3308D4-7DF8-4168-BACB-81F3B4324579}" destId="{880B7F9E-C90F-4795-AE45-59D8963A38F0}" srcOrd="2" destOrd="0" presId="urn:microsoft.com/office/officeart/2005/8/layout/hierarchy3"/>
    <dgm:cxn modelId="{0F380642-2545-442D-9E7A-F0B8CB0FC993}" type="presParOf" srcId="{6B3308D4-7DF8-4168-BACB-81F3B4324579}" destId="{3D502A58-F523-45C8-8238-2CEE7EA0792E}" srcOrd="3" destOrd="0" presId="urn:microsoft.com/office/officeart/2005/8/layout/hierarchy3"/>
    <dgm:cxn modelId="{C4AC6C9B-5EC4-4E2C-A1A9-60D47503BCF6}" type="presParOf" srcId="{6B3308D4-7DF8-4168-BACB-81F3B4324579}" destId="{99AE63F9-6357-4AEE-8BC3-AB7A98247632}" srcOrd="4" destOrd="0" presId="urn:microsoft.com/office/officeart/2005/8/layout/hierarchy3"/>
    <dgm:cxn modelId="{99AA504A-42F3-4278-96B6-0165878E1DFF}" type="presParOf" srcId="{6B3308D4-7DF8-4168-BACB-81F3B4324579}" destId="{15C51ACF-2BCD-4D0D-8124-BB9F98C20E81}" srcOrd="5" destOrd="0" presId="urn:microsoft.com/office/officeart/2005/8/layout/hierarchy3"/>
    <dgm:cxn modelId="{C45C8C09-D5A7-4293-9240-53A17F26EF85}" type="presParOf" srcId="{6B3308D4-7DF8-4168-BACB-81F3B4324579}" destId="{32027601-B473-493C-A7ED-911B3FB221BF}" srcOrd="6" destOrd="0" presId="urn:microsoft.com/office/officeart/2005/8/layout/hierarchy3"/>
    <dgm:cxn modelId="{8DE7D526-AACA-466A-8014-3AF4F1C47D48}" type="presParOf" srcId="{6B3308D4-7DF8-4168-BACB-81F3B4324579}" destId="{C915415A-4EBB-4FAE-B533-A4B44DBB2896}" srcOrd="7" destOrd="0" presId="urn:microsoft.com/office/officeart/2005/8/layout/hierarchy3"/>
    <dgm:cxn modelId="{E66BE803-93DA-49F9-870F-A8C7E6A8FC89}" type="presParOf" srcId="{6B3308D4-7DF8-4168-BACB-81F3B4324579}" destId="{03345419-F8B4-42AD-85A5-76070EA3D399}" srcOrd="8" destOrd="0" presId="urn:microsoft.com/office/officeart/2005/8/layout/hierarchy3"/>
    <dgm:cxn modelId="{7A177B33-DEBA-4EE8-AA16-13D0C25BC420}" type="presParOf" srcId="{6B3308D4-7DF8-4168-BACB-81F3B4324579}" destId="{91FB6FB0-0B8B-4C58-8A89-DD314E2FD90B}" srcOrd="9" destOrd="0" presId="urn:microsoft.com/office/officeart/2005/8/layout/hierarchy3"/>
    <dgm:cxn modelId="{626564E4-4B97-46C3-9358-EBFF5B738822}" type="presParOf" srcId="{6B3308D4-7DF8-4168-BACB-81F3B4324579}" destId="{D7D51C6B-1B0D-4482-B9FC-C9B604FF9589}" srcOrd="10" destOrd="0" presId="urn:microsoft.com/office/officeart/2005/8/layout/hierarchy3"/>
    <dgm:cxn modelId="{0697D398-AB79-4222-A31E-9EF74790EDCE}" type="presParOf" srcId="{6B3308D4-7DF8-4168-BACB-81F3B4324579}" destId="{7CD70372-A3E8-49C1-B2C0-08F30DDB28F5}" srcOrd="11" destOrd="0" presId="urn:microsoft.com/office/officeart/2005/8/layout/hierarchy3"/>
    <dgm:cxn modelId="{E6E524AE-CB6C-4F8C-ADFE-4211B5C8C028}" type="presParOf" srcId="{6B3308D4-7DF8-4168-BACB-81F3B4324579}" destId="{EED46D22-A22E-444E-AC57-A993C2B2A79B}" srcOrd="12" destOrd="0" presId="urn:microsoft.com/office/officeart/2005/8/layout/hierarchy3"/>
    <dgm:cxn modelId="{E3BD3B81-D3FB-4EB3-9FAD-960846B874D6}" type="presParOf" srcId="{6B3308D4-7DF8-4168-BACB-81F3B4324579}" destId="{7A0CDC91-7BC5-4F63-8731-5BAFA35C6F60}" srcOrd="13" destOrd="0" presId="urn:microsoft.com/office/officeart/2005/8/layout/hierarchy3"/>
    <dgm:cxn modelId="{704DFFC9-4253-4D37-8F2D-19AFC986CD3D}" type="presParOf" srcId="{6B3308D4-7DF8-4168-BACB-81F3B4324579}" destId="{18B06C76-D610-4000-ABE7-2628C1E3EEB5}" srcOrd="14" destOrd="0" presId="urn:microsoft.com/office/officeart/2005/8/layout/hierarchy3"/>
    <dgm:cxn modelId="{EB7B1EEC-AE70-4D6F-8D4C-ECC5923D4FBB}" type="presParOf" srcId="{6B3308D4-7DF8-4168-BACB-81F3B4324579}" destId="{E42F703B-F1ED-4EB0-8BFD-C5E2A4996621}" srcOrd="15" destOrd="0" presId="urn:microsoft.com/office/officeart/2005/8/layout/hierarchy3"/>
    <dgm:cxn modelId="{B03B4E2B-49B3-4682-8065-ECA2B08E8922}" type="presParOf" srcId="{6B3308D4-7DF8-4168-BACB-81F3B4324579}" destId="{AA305CFB-DB1D-4E26-AEA4-33F4CD397F6A}" srcOrd="16" destOrd="0" presId="urn:microsoft.com/office/officeart/2005/8/layout/hierarchy3"/>
    <dgm:cxn modelId="{DE9DB86E-088D-4F28-9101-4D91D641ACCE}" type="presParOf" srcId="{6B3308D4-7DF8-4168-BACB-81F3B4324579}" destId="{1DDD2C25-E4CA-424B-8D22-7EE4B023833B}" srcOrd="17" destOrd="0" presId="urn:microsoft.com/office/officeart/2005/8/layout/hierarchy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90F605D-42B0-48F2-AB73-6D48B970748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B8FAC95-3F1C-45C3-B9A5-5E573DC154A5}">
      <dgm:prSet phldrT="[Text]" custT="1"/>
      <dgm:spPr/>
      <dgm:t>
        <a:bodyPr/>
        <a:lstStyle/>
        <a:p>
          <a:r>
            <a:rPr lang="en-US" sz="2800" smtClean="0">
              <a:latin typeface="Arial Narrow" pitchFamily="34" charset="0"/>
            </a:rPr>
            <a:t>Adanya unsur dosen</a:t>
          </a:r>
          <a:endParaRPr lang="en-US" sz="2800">
            <a:latin typeface="Arial Narrow" pitchFamily="34" charset="0"/>
          </a:endParaRPr>
        </a:p>
      </dgm:t>
    </dgm:pt>
    <dgm:pt modelId="{46423A44-1BD4-4EBD-81B4-9F7660C933CA}" type="parTrans" cxnId="{4A0363C7-D426-44D8-90DB-BB3AB404A5AF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7B9D5215-A9D9-4FD8-A380-91C0DF704265}" type="sibTrans" cxnId="{4A0363C7-D426-44D8-90DB-BB3AB404A5AF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C0F3393B-A778-4E4D-B780-E873E7DE22AE}">
      <dgm:prSet phldrT="[Text]" custT="1"/>
      <dgm:spPr/>
      <dgm:t>
        <a:bodyPr/>
        <a:lstStyle/>
        <a:p>
          <a:r>
            <a:rPr lang="en-US" sz="2800" smtClean="0">
              <a:latin typeface="Arial Narrow" pitchFamily="34" charset="0"/>
            </a:rPr>
            <a:t>Adanya unsur mahasiswa</a:t>
          </a:r>
          <a:endParaRPr lang="en-US" sz="2800">
            <a:latin typeface="Arial Narrow" pitchFamily="34" charset="0"/>
          </a:endParaRPr>
        </a:p>
      </dgm:t>
    </dgm:pt>
    <dgm:pt modelId="{959A2021-9898-4A2E-94B4-CBC1D41AF2F9}" type="parTrans" cxnId="{66E7EBC9-279C-4058-970F-BA2D5DA410A1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F5E0E94E-C909-4DBA-B039-CB40B0659371}" type="sibTrans" cxnId="{66E7EBC9-279C-4058-970F-BA2D5DA410A1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B0C41A73-B826-4731-A524-FB523B12C3A3}">
      <dgm:prSet custT="1"/>
      <dgm:spPr/>
      <dgm:t>
        <a:bodyPr/>
        <a:lstStyle/>
        <a:p>
          <a:r>
            <a:rPr lang="en-US" sz="2800" smtClean="0">
              <a:latin typeface="Arial Narrow" pitchFamily="34" charset="0"/>
            </a:rPr>
            <a:t>Adanya aktivitas dosen dan mahasiswa</a:t>
          </a:r>
          <a:endParaRPr lang="en-US" sz="2800">
            <a:latin typeface="Arial Narrow" pitchFamily="34" charset="0"/>
          </a:endParaRPr>
        </a:p>
      </dgm:t>
    </dgm:pt>
    <dgm:pt modelId="{C3E5E8FB-22E1-49D0-B1E0-FF3508FE93F8}" type="parTrans" cxnId="{11578695-3BE7-44CB-A118-11AED9F19B83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42C11954-18E8-41A0-B84C-43174416A794}" type="sibTrans" cxnId="{11578695-3BE7-44CB-A118-11AED9F19B83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98D60D4A-043B-4271-9E6C-62E1D7396C9A}">
      <dgm:prSet custT="1"/>
      <dgm:spPr/>
      <dgm:t>
        <a:bodyPr/>
        <a:lstStyle/>
        <a:p>
          <a:r>
            <a:rPr lang="en-US" sz="2800" smtClean="0">
              <a:latin typeface="Arial Narrow" pitchFamily="34" charset="0"/>
            </a:rPr>
            <a:t>Adanya interaksi antar dosen – mahasiswa</a:t>
          </a:r>
          <a:endParaRPr lang="en-US" sz="2800">
            <a:latin typeface="Arial Narrow" pitchFamily="34" charset="0"/>
          </a:endParaRPr>
        </a:p>
      </dgm:t>
    </dgm:pt>
    <dgm:pt modelId="{5698246C-4901-4344-A72C-90BD23D16831}" type="parTrans" cxnId="{FFA51A6E-6F15-412F-AA02-F39A79B17C66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FF97EE4F-68E5-42DC-A0C5-1138376D1A52}" type="sibTrans" cxnId="{FFA51A6E-6F15-412F-AA02-F39A79B17C66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A59B95F3-E379-47EC-A090-F907DBA7389F}">
      <dgm:prSet custT="1"/>
      <dgm:spPr/>
      <dgm:t>
        <a:bodyPr/>
        <a:lstStyle/>
        <a:p>
          <a:r>
            <a:rPr lang="en-US" sz="2800" smtClean="0">
              <a:latin typeface="Arial Narrow" pitchFamily="34" charset="0"/>
            </a:rPr>
            <a:t>Bertujuan ke arah perubahan tingkah laku mahasiswa</a:t>
          </a:r>
          <a:endParaRPr lang="en-US" sz="2800">
            <a:latin typeface="Arial Narrow" pitchFamily="34" charset="0"/>
          </a:endParaRPr>
        </a:p>
      </dgm:t>
    </dgm:pt>
    <dgm:pt modelId="{D365999A-046C-49F0-BB33-6056EC734DEB}" type="parTrans" cxnId="{332D8C45-0529-49AD-822A-F02DE3A01145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E1EA76AE-2C68-4CE5-AAF9-2329724203EC}" type="sibTrans" cxnId="{332D8C45-0529-49AD-822A-F02DE3A01145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EA1377CB-1E00-4145-B366-DBF9364B40A9}">
      <dgm:prSet custT="1"/>
      <dgm:spPr/>
      <dgm:t>
        <a:bodyPr/>
        <a:lstStyle/>
        <a:p>
          <a:r>
            <a:rPr lang="en-US" sz="2800" smtClean="0">
              <a:latin typeface="Arial Narrow" pitchFamily="34" charset="0"/>
            </a:rPr>
            <a:t>Proses dan hasilnya terencana/terprogram</a:t>
          </a:r>
          <a:endParaRPr lang="en-US" sz="2800">
            <a:latin typeface="Arial Narrow" pitchFamily="34" charset="0"/>
          </a:endParaRPr>
        </a:p>
      </dgm:t>
    </dgm:pt>
    <dgm:pt modelId="{3D22BE8E-7C38-4E8C-9C20-264E4858C509}" type="parTrans" cxnId="{C654FB96-CF9E-4DD8-87BD-9EBC1DA57B7A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746FFA64-BA05-44EC-BB71-AE3ABAE2795A}" type="sibTrans" cxnId="{C654FB96-CF9E-4DD8-87BD-9EBC1DA57B7A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5D3CFB09-D09E-4453-9D16-6C4BC8FC3947}" type="pres">
      <dgm:prSet presAssocID="{990F605D-42B0-48F2-AB73-6D48B970748E}" presName="linear" presStyleCnt="0">
        <dgm:presLayoutVars>
          <dgm:animLvl val="lvl"/>
          <dgm:resizeHandles val="exact"/>
        </dgm:presLayoutVars>
      </dgm:prSet>
      <dgm:spPr/>
    </dgm:pt>
    <dgm:pt modelId="{5A743B59-D735-4AF0-AD1F-931BC2F56582}" type="pres">
      <dgm:prSet presAssocID="{8B8FAC95-3F1C-45C3-B9A5-5E573DC154A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4E628-6967-4C65-8436-57CA39A65A22}" type="pres">
      <dgm:prSet presAssocID="{7B9D5215-A9D9-4FD8-A380-91C0DF704265}" presName="spacer" presStyleCnt="0"/>
      <dgm:spPr/>
    </dgm:pt>
    <dgm:pt modelId="{6DFBFAE8-3A25-480F-AA27-7A0A86DEDDB2}" type="pres">
      <dgm:prSet presAssocID="{C0F3393B-A778-4E4D-B780-E873E7DE22A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F6AAD-A70D-4144-B553-E65D5D07766F}" type="pres">
      <dgm:prSet presAssocID="{F5E0E94E-C909-4DBA-B039-CB40B0659371}" presName="spacer" presStyleCnt="0"/>
      <dgm:spPr/>
    </dgm:pt>
    <dgm:pt modelId="{26E71E8C-0761-4196-9FAF-6AD25D605E27}" type="pres">
      <dgm:prSet presAssocID="{B0C41A73-B826-4731-A524-FB523B12C3A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DD055-28F7-4641-8A40-6715CB422441}" type="pres">
      <dgm:prSet presAssocID="{42C11954-18E8-41A0-B84C-43174416A794}" presName="spacer" presStyleCnt="0"/>
      <dgm:spPr/>
    </dgm:pt>
    <dgm:pt modelId="{EAACB6AB-378B-47D1-A91B-CC5E25538384}" type="pres">
      <dgm:prSet presAssocID="{98D60D4A-043B-4271-9E6C-62E1D7396C9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67E8F-8C6D-4C75-A1B8-DB30BCA4B708}" type="pres">
      <dgm:prSet presAssocID="{FF97EE4F-68E5-42DC-A0C5-1138376D1A52}" presName="spacer" presStyleCnt="0"/>
      <dgm:spPr/>
    </dgm:pt>
    <dgm:pt modelId="{DCE83D78-D82C-4498-873E-17F909E56FE8}" type="pres">
      <dgm:prSet presAssocID="{A59B95F3-E379-47EC-A090-F907DBA7389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DD2DC-4DB3-46DF-86B1-345A875DAA62}" type="pres">
      <dgm:prSet presAssocID="{E1EA76AE-2C68-4CE5-AAF9-2329724203EC}" presName="spacer" presStyleCnt="0"/>
      <dgm:spPr/>
    </dgm:pt>
    <dgm:pt modelId="{CDFFD5F3-BE5D-49B0-ABB8-C92D10866475}" type="pres">
      <dgm:prSet presAssocID="{EA1377CB-1E00-4145-B366-DBF9364B40A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D44F55-F1A4-475E-8C9B-93E523641CAC}" type="presOf" srcId="{C0F3393B-A778-4E4D-B780-E873E7DE22AE}" destId="{6DFBFAE8-3A25-480F-AA27-7A0A86DEDDB2}" srcOrd="0" destOrd="0" presId="urn:microsoft.com/office/officeart/2005/8/layout/vList2"/>
    <dgm:cxn modelId="{FFA51A6E-6F15-412F-AA02-F39A79B17C66}" srcId="{990F605D-42B0-48F2-AB73-6D48B970748E}" destId="{98D60D4A-043B-4271-9E6C-62E1D7396C9A}" srcOrd="3" destOrd="0" parTransId="{5698246C-4901-4344-A72C-90BD23D16831}" sibTransId="{FF97EE4F-68E5-42DC-A0C5-1138376D1A52}"/>
    <dgm:cxn modelId="{01E0C98E-37C1-443D-98D9-59E0144BE637}" type="presOf" srcId="{8B8FAC95-3F1C-45C3-B9A5-5E573DC154A5}" destId="{5A743B59-D735-4AF0-AD1F-931BC2F56582}" srcOrd="0" destOrd="0" presId="urn:microsoft.com/office/officeart/2005/8/layout/vList2"/>
    <dgm:cxn modelId="{A5152697-6E25-4E95-AA7F-3118CE565FAA}" type="presOf" srcId="{A59B95F3-E379-47EC-A090-F907DBA7389F}" destId="{DCE83D78-D82C-4498-873E-17F909E56FE8}" srcOrd="0" destOrd="0" presId="urn:microsoft.com/office/officeart/2005/8/layout/vList2"/>
    <dgm:cxn modelId="{8FEE1D3D-2853-4340-B680-B57A7F701E0D}" type="presOf" srcId="{98D60D4A-043B-4271-9E6C-62E1D7396C9A}" destId="{EAACB6AB-378B-47D1-A91B-CC5E25538384}" srcOrd="0" destOrd="0" presId="urn:microsoft.com/office/officeart/2005/8/layout/vList2"/>
    <dgm:cxn modelId="{66E7EBC9-279C-4058-970F-BA2D5DA410A1}" srcId="{990F605D-42B0-48F2-AB73-6D48B970748E}" destId="{C0F3393B-A778-4E4D-B780-E873E7DE22AE}" srcOrd="1" destOrd="0" parTransId="{959A2021-9898-4A2E-94B4-CBC1D41AF2F9}" sibTransId="{F5E0E94E-C909-4DBA-B039-CB40B0659371}"/>
    <dgm:cxn modelId="{BEF96D14-0F6F-499F-8152-4242605B5194}" type="presOf" srcId="{990F605D-42B0-48F2-AB73-6D48B970748E}" destId="{5D3CFB09-D09E-4453-9D16-6C4BC8FC3947}" srcOrd="0" destOrd="0" presId="urn:microsoft.com/office/officeart/2005/8/layout/vList2"/>
    <dgm:cxn modelId="{C654FB96-CF9E-4DD8-87BD-9EBC1DA57B7A}" srcId="{990F605D-42B0-48F2-AB73-6D48B970748E}" destId="{EA1377CB-1E00-4145-B366-DBF9364B40A9}" srcOrd="5" destOrd="0" parTransId="{3D22BE8E-7C38-4E8C-9C20-264E4858C509}" sibTransId="{746FFA64-BA05-44EC-BB71-AE3ABAE2795A}"/>
    <dgm:cxn modelId="{3AAFBF19-DE6D-418B-AA02-4DC70C1A6908}" type="presOf" srcId="{B0C41A73-B826-4731-A524-FB523B12C3A3}" destId="{26E71E8C-0761-4196-9FAF-6AD25D605E27}" srcOrd="0" destOrd="0" presId="urn:microsoft.com/office/officeart/2005/8/layout/vList2"/>
    <dgm:cxn modelId="{4A0363C7-D426-44D8-90DB-BB3AB404A5AF}" srcId="{990F605D-42B0-48F2-AB73-6D48B970748E}" destId="{8B8FAC95-3F1C-45C3-B9A5-5E573DC154A5}" srcOrd="0" destOrd="0" parTransId="{46423A44-1BD4-4EBD-81B4-9F7660C933CA}" sibTransId="{7B9D5215-A9D9-4FD8-A380-91C0DF704265}"/>
    <dgm:cxn modelId="{332D8C45-0529-49AD-822A-F02DE3A01145}" srcId="{990F605D-42B0-48F2-AB73-6D48B970748E}" destId="{A59B95F3-E379-47EC-A090-F907DBA7389F}" srcOrd="4" destOrd="0" parTransId="{D365999A-046C-49F0-BB33-6056EC734DEB}" sibTransId="{E1EA76AE-2C68-4CE5-AAF9-2329724203EC}"/>
    <dgm:cxn modelId="{90504539-4772-4CCA-AC9E-4B3280CCEF17}" type="presOf" srcId="{EA1377CB-1E00-4145-B366-DBF9364B40A9}" destId="{CDFFD5F3-BE5D-49B0-ABB8-C92D10866475}" srcOrd="0" destOrd="0" presId="urn:microsoft.com/office/officeart/2005/8/layout/vList2"/>
    <dgm:cxn modelId="{11578695-3BE7-44CB-A118-11AED9F19B83}" srcId="{990F605D-42B0-48F2-AB73-6D48B970748E}" destId="{B0C41A73-B826-4731-A524-FB523B12C3A3}" srcOrd="2" destOrd="0" parTransId="{C3E5E8FB-22E1-49D0-B1E0-FF3508FE93F8}" sibTransId="{42C11954-18E8-41A0-B84C-43174416A794}"/>
    <dgm:cxn modelId="{8BA96210-C21F-4915-B3B9-935EE8B106ED}" type="presParOf" srcId="{5D3CFB09-D09E-4453-9D16-6C4BC8FC3947}" destId="{5A743B59-D735-4AF0-AD1F-931BC2F56582}" srcOrd="0" destOrd="0" presId="urn:microsoft.com/office/officeart/2005/8/layout/vList2"/>
    <dgm:cxn modelId="{8350EF81-34DD-4596-9B36-BDD1A03FB9E3}" type="presParOf" srcId="{5D3CFB09-D09E-4453-9D16-6C4BC8FC3947}" destId="{3F74E628-6967-4C65-8436-57CA39A65A22}" srcOrd="1" destOrd="0" presId="urn:microsoft.com/office/officeart/2005/8/layout/vList2"/>
    <dgm:cxn modelId="{3D5A28AF-EE10-4F14-A2EE-487A8DCDFF0F}" type="presParOf" srcId="{5D3CFB09-D09E-4453-9D16-6C4BC8FC3947}" destId="{6DFBFAE8-3A25-480F-AA27-7A0A86DEDDB2}" srcOrd="2" destOrd="0" presId="urn:microsoft.com/office/officeart/2005/8/layout/vList2"/>
    <dgm:cxn modelId="{A7D2EEEA-A1B8-4537-B632-2BC2C0C9CBFC}" type="presParOf" srcId="{5D3CFB09-D09E-4453-9D16-6C4BC8FC3947}" destId="{0FCF6AAD-A70D-4144-B553-E65D5D07766F}" srcOrd="3" destOrd="0" presId="urn:microsoft.com/office/officeart/2005/8/layout/vList2"/>
    <dgm:cxn modelId="{2F7872C2-71E9-469C-9DB5-57E0F1050ABA}" type="presParOf" srcId="{5D3CFB09-D09E-4453-9D16-6C4BC8FC3947}" destId="{26E71E8C-0761-4196-9FAF-6AD25D605E27}" srcOrd="4" destOrd="0" presId="urn:microsoft.com/office/officeart/2005/8/layout/vList2"/>
    <dgm:cxn modelId="{119F7364-1AEB-481C-8E4F-149E6FFDE67F}" type="presParOf" srcId="{5D3CFB09-D09E-4453-9D16-6C4BC8FC3947}" destId="{208DD055-28F7-4641-8A40-6715CB422441}" srcOrd="5" destOrd="0" presId="urn:microsoft.com/office/officeart/2005/8/layout/vList2"/>
    <dgm:cxn modelId="{6461C78C-A8F2-4B70-8974-E1D01D3549B6}" type="presParOf" srcId="{5D3CFB09-D09E-4453-9D16-6C4BC8FC3947}" destId="{EAACB6AB-378B-47D1-A91B-CC5E25538384}" srcOrd="6" destOrd="0" presId="urn:microsoft.com/office/officeart/2005/8/layout/vList2"/>
    <dgm:cxn modelId="{33906DCF-6CA2-4913-A3F6-DE7E75B2ECE1}" type="presParOf" srcId="{5D3CFB09-D09E-4453-9D16-6C4BC8FC3947}" destId="{C9367E8F-8C6D-4C75-A1B8-DB30BCA4B708}" srcOrd="7" destOrd="0" presId="urn:microsoft.com/office/officeart/2005/8/layout/vList2"/>
    <dgm:cxn modelId="{CF13D187-73E0-4220-A641-567330FE4C7C}" type="presParOf" srcId="{5D3CFB09-D09E-4453-9D16-6C4BC8FC3947}" destId="{DCE83D78-D82C-4498-873E-17F909E56FE8}" srcOrd="8" destOrd="0" presId="urn:microsoft.com/office/officeart/2005/8/layout/vList2"/>
    <dgm:cxn modelId="{8B147855-25EA-4749-ADAE-17D048538D5F}" type="presParOf" srcId="{5D3CFB09-D09E-4453-9D16-6C4BC8FC3947}" destId="{80DDD2DC-4DB3-46DF-86B1-345A875DAA62}" srcOrd="9" destOrd="0" presId="urn:microsoft.com/office/officeart/2005/8/layout/vList2"/>
    <dgm:cxn modelId="{DA01E014-B3BA-4BAA-9CE8-663F7DBDE6A1}" type="presParOf" srcId="{5D3CFB09-D09E-4453-9D16-6C4BC8FC3947}" destId="{CDFFD5F3-BE5D-49B0-ABB8-C92D10866475}" srcOrd="10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C5A61BE-9C9C-4885-8413-6409C593D248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3F3E090-963F-4E3C-8FC0-C5AA3EBC9C84}">
      <dgm:prSet phldrT="[Text]" custT="1"/>
      <dgm:spPr/>
      <dgm:t>
        <a:bodyPr/>
        <a:lstStyle/>
        <a:p>
          <a:r>
            <a:rPr lang="en-US" sz="2400" b="1" smtClean="0">
              <a:latin typeface="Arial Narrow" pitchFamily="34" charset="0"/>
            </a:rPr>
            <a:t>HIRARKHIKAL</a:t>
          </a:r>
          <a:endParaRPr lang="en-US" sz="2400" b="1">
            <a:latin typeface="Arial Narrow" pitchFamily="34" charset="0"/>
          </a:endParaRPr>
        </a:p>
      </dgm:t>
    </dgm:pt>
    <dgm:pt modelId="{B5E408FE-472A-4E3A-BFDA-4B138D717BCB}" type="parTrans" cxnId="{DF9F45EF-A6D9-4B6F-8642-06190FA95EB9}">
      <dgm:prSet/>
      <dgm:spPr/>
      <dgm:t>
        <a:bodyPr/>
        <a:lstStyle/>
        <a:p>
          <a:endParaRPr lang="en-US" sz="3200">
            <a:latin typeface="Arial Narrow" pitchFamily="34" charset="0"/>
          </a:endParaRPr>
        </a:p>
      </dgm:t>
    </dgm:pt>
    <dgm:pt modelId="{FC4288CB-0D51-40CC-9B66-6C5BDEFABF71}" type="sibTrans" cxnId="{DF9F45EF-A6D9-4B6F-8642-06190FA95EB9}">
      <dgm:prSet/>
      <dgm:spPr/>
      <dgm:t>
        <a:bodyPr/>
        <a:lstStyle/>
        <a:p>
          <a:endParaRPr lang="en-US" sz="3200">
            <a:latin typeface="Arial Narrow" pitchFamily="34" charset="0"/>
          </a:endParaRPr>
        </a:p>
      </dgm:t>
    </dgm:pt>
    <dgm:pt modelId="{AA4A052C-1BEC-4FC5-9C1C-A2C014290E0A}">
      <dgm:prSet phldrT="[Text]" custT="1"/>
      <dgm:spPr/>
      <dgm:t>
        <a:bodyPr/>
        <a:lstStyle/>
        <a:p>
          <a:r>
            <a:rPr lang="en-US" sz="2400" b="1" smtClean="0">
              <a:latin typeface="Arial Narrow" pitchFamily="34" charset="0"/>
            </a:rPr>
            <a:t>PROSEDURAL</a:t>
          </a:r>
          <a:endParaRPr lang="en-US" sz="2400" b="1">
            <a:latin typeface="Arial Narrow" pitchFamily="34" charset="0"/>
          </a:endParaRPr>
        </a:p>
      </dgm:t>
    </dgm:pt>
    <dgm:pt modelId="{47B23BB4-B0E6-421D-BA86-8260E437F14E}" type="parTrans" cxnId="{C186D623-51B1-4CF0-A56F-752119A5127B}">
      <dgm:prSet/>
      <dgm:spPr/>
      <dgm:t>
        <a:bodyPr/>
        <a:lstStyle/>
        <a:p>
          <a:endParaRPr lang="en-US" sz="3200">
            <a:latin typeface="Arial Narrow" pitchFamily="34" charset="0"/>
          </a:endParaRPr>
        </a:p>
      </dgm:t>
    </dgm:pt>
    <dgm:pt modelId="{BBB628D1-7530-4CBD-8900-88A4515B4E3B}" type="sibTrans" cxnId="{C186D623-51B1-4CF0-A56F-752119A5127B}">
      <dgm:prSet/>
      <dgm:spPr/>
      <dgm:t>
        <a:bodyPr/>
        <a:lstStyle/>
        <a:p>
          <a:endParaRPr lang="en-US" sz="3200">
            <a:latin typeface="Arial Narrow" pitchFamily="34" charset="0"/>
          </a:endParaRPr>
        </a:p>
      </dgm:t>
    </dgm:pt>
    <dgm:pt modelId="{D1A3D514-D035-48F2-8CAD-BA86CD9B9299}">
      <dgm:prSet phldrT="[Text]" custT="1"/>
      <dgm:spPr/>
      <dgm:t>
        <a:bodyPr/>
        <a:lstStyle/>
        <a:p>
          <a:r>
            <a:rPr lang="en-US" sz="2400" b="1" smtClean="0">
              <a:latin typeface="Arial Narrow" pitchFamily="34" charset="0"/>
            </a:rPr>
            <a:t>PENGELOMPOKAN</a:t>
          </a:r>
          <a:endParaRPr lang="en-US" sz="2400" b="1">
            <a:latin typeface="Arial Narrow" pitchFamily="34" charset="0"/>
          </a:endParaRPr>
        </a:p>
      </dgm:t>
    </dgm:pt>
    <dgm:pt modelId="{337DCA8C-C638-447D-80A0-59DB8B9865CB}" type="parTrans" cxnId="{1294CBDC-F702-4EBB-B8FA-E1B4B4BE0224}">
      <dgm:prSet/>
      <dgm:spPr/>
      <dgm:t>
        <a:bodyPr/>
        <a:lstStyle/>
        <a:p>
          <a:endParaRPr lang="en-US" sz="3200">
            <a:latin typeface="Arial Narrow" pitchFamily="34" charset="0"/>
          </a:endParaRPr>
        </a:p>
      </dgm:t>
    </dgm:pt>
    <dgm:pt modelId="{EB1B31AF-B214-4062-B577-77CA025FDE91}" type="sibTrans" cxnId="{1294CBDC-F702-4EBB-B8FA-E1B4B4BE0224}">
      <dgm:prSet/>
      <dgm:spPr/>
      <dgm:t>
        <a:bodyPr/>
        <a:lstStyle/>
        <a:p>
          <a:endParaRPr lang="en-US" sz="3200">
            <a:latin typeface="Arial Narrow" pitchFamily="34" charset="0"/>
          </a:endParaRPr>
        </a:p>
      </dgm:t>
    </dgm:pt>
    <dgm:pt modelId="{180EC617-73A4-4475-81AD-75FB678B96D5}">
      <dgm:prSet phldrT="[Text]" custT="1"/>
      <dgm:spPr/>
      <dgm:t>
        <a:bodyPr/>
        <a:lstStyle/>
        <a:p>
          <a:r>
            <a:rPr lang="en-US" sz="2400" b="1" smtClean="0">
              <a:latin typeface="Arial Narrow" pitchFamily="34" charset="0"/>
            </a:rPr>
            <a:t>KOMBINASI</a:t>
          </a:r>
          <a:endParaRPr lang="en-US" sz="2400" b="1">
            <a:latin typeface="Arial Narrow" pitchFamily="34" charset="0"/>
          </a:endParaRPr>
        </a:p>
      </dgm:t>
    </dgm:pt>
    <dgm:pt modelId="{B1FBE623-D314-46D6-83CD-AA128D151D6C}" type="parTrans" cxnId="{A8119586-6807-4046-8B1C-9E276C9622B5}">
      <dgm:prSet/>
      <dgm:spPr/>
      <dgm:t>
        <a:bodyPr/>
        <a:lstStyle/>
        <a:p>
          <a:endParaRPr lang="en-US" sz="3200">
            <a:latin typeface="Arial Narrow" pitchFamily="34" charset="0"/>
          </a:endParaRPr>
        </a:p>
      </dgm:t>
    </dgm:pt>
    <dgm:pt modelId="{4E89ADC4-B418-4834-8C78-295FCE79E598}" type="sibTrans" cxnId="{A8119586-6807-4046-8B1C-9E276C9622B5}">
      <dgm:prSet/>
      <dgm:spPr/>
      <dgm:t>
        <a:bodyPr/>
        <a:lstStyle/>
        <a:p>
          <a:endParaRPr lang="en-US" sz="3200">
            <a:latin typeface="Arial Narrow" pitchFamily="34" charset="0"/>
          </a:endParaRPr>
        </a:p>
      </dgm:t>
    </dgm:pt>
    <dgm:pt modelId="{3094C3AB-7E24-47F3-AE4B-557FC929A10F}" type="pres">
      <dgm:prSet presAssocID="{BC5A61BE-9C9C-4885-8413-6409C593D248}" presName="linearFlow" presStyleCnt="0">
        <dgm:presLayoutVars>
          <dgm:dir/>
          <dgm:resizeHandles val="exact"/>
        </dgm:presLayoutVars>
      </dgm:prSet>
      <dgm:spPr/>
    </dgm:pt>
    <dgm:pt modelId="{37C29B5B-4412-4509-9162-681D0A189ACA}" type="pres">
      <dgm:prSet presAssocID="{B3F3E090-963F-4E3C-8FC0-C5AA3EBC9C84}" presName="composite" presStyleCnt="0"/>
      <dgm:spPr/>
    </dgm:pt>
    <dgm:pt modelId="{DEC606D1-0FAC-43E6-A216-BC43BEFA1D17}" type="pres">
      <dgm:prSet presAssocID="{B3F3E090-963F-4E3C-8FC0-C5AA3EBC9C84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C7EB87-6EBF-49DA-9773-016A8E2265B1}" type="pres">
      <dgm:prSet presAssocID="{B3F3E090-963F-4E3C-8FC0-C5AA3EBC9C84}" presName="txShp" presStyleLbl="node1" presStyleIdx="0" presStyleCnt="4">
        <dgm:presLayoutVars>
          <dgm:bulletEnabled val="1"/>
        </dgm:presLayoutVars>
      </dgm:prSet>
      <dgm:spPr/>
    </dgm:pt>
    <dgm:pt modelId="{9CE09C7D-CB1D-4DD4-B356-42708CA3EE15}" type="pres">
      <dgm:prSet presAssocID="{FC4288CB-0D51-40CC-9B66-6C5BDEFABF71}" presName="spacing" presStyleCnt="0"/>
      <dgm:spPr/>
    </dgm:pt>
    <dgm:pt modelId="{1B5A1532-03BE-4D89-AF83-13E526F22F5B}" type="pres">
      <dgm:prSet presAssocID="{AA4A052C-1BEC-4FC5-9C1C-A2C014290E0A}" presName="composite" presStyleCnt="0"/>
      <dgm:spPr/>
    </dgm:pt>
    <dgm:pt modelId="{CC3A89BF-C4FE-4089-AEE3-E74C268C4172}" type="pres">
      <dgm:prSet presAssocID="{AA4A052C-1BEC-4FC5-9C1C-A2C014290E0A}" presName="imgShp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3706A0-60BF-4162-B4BE-77DF9EA4A32F}" type="pres">
      <dgm:prSet presAssocID="{AA4A052C-1BEC-4FC5-9C1C-A2C014290E0A}" presName="txShp" presStyleLbl="node1" presStyleIdx="1" presStyleCnt="4">
        <dgm:presLayoutVars>
          <dgm:bulletEnabled val="1"/>
        </dgm:presLayoutVars>
      </dgm:prSet>
      <dgm:spPr/>
    </dgm:pt>
    <dgm:pt modelId="{C221D8F7-5ABA-4D32-99FB-59BF48133511}" type="pres">
      <dgm:prSet presAssocID="{BBB628D1-7530-4CBD-8900-88A4515B4E3B}" presName="spacing" presStyleCnt="0"/>
      <dgm:spPr/>
    </dgm:pt>
    <dgm:pt modelId="{29238A62-7CCA-4366-BDFE-4BF249D3BA3C}" type="pres">
      <dgm:prSet presAssocID="{D1A3D514-D035-48F2-8CAD-BA86CD9B9299}" presName="composite" presStyleCnt="0"/>
      <dgm:spPr/>
    </dgm:pt>
    <dgm:pt modelId="{5012376F-5D0D-445D-98AF-5114BA6BFF50}" type="pres">
      <dgm:prSet presAssocID="{D1A3D514-D035-48F2-8CAD-BA86CD9B9299}" presName="imgShp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18B4FD4-3D8A-4C13-AD5F-9DCF1F540CD5}" type="pres">
      <dgm:prSet presAssocID="{D1A3D514-D035-48F2-8CAD-BA86CD9B9299}" presName="txShp" presStyleLbl="node1" presStyleIdx="2" presStyleCnt="4">
        <dgm:presLayoutVars>
          <dgm:bulletEnabled val="1"/>
        </dgm:presLayoutVars>
      </dgm:prSet>
      <dgm:spPr/>
    </dgm:pt>
    <dgm:pt modelId="{7CF0E33C-F80A-4A78-825D-95DED09974D6}" type="pres">
      <dgm:prSet presAssocID="{EB1B31AF-B214-4062-B577-77CA025FDE91}" presName="spacing" presStyleCnt="0"/>
      <dgm:spPr/>
    </dgm:pt>
    <dgm:pt modelId="{B2347B68-60C9-4115-AA9F-2306F90558C2}" type="pres">
      <dgm:prSet presAssocID="{180EC617-73A4-4475-81AD-75FB678B96D5}" presName="composite" presStyleCnt="0"/>
      <dgm:spPr/>
    </dgm:pt>
    <dgm:pt modelId="{4C5D0697-C19C-4201-92F4-2D747E091B4B}" type="pres">
      <dgm:prSet presAssocID="{180EC617-73A4-4475-81AD-75FB678B96D5}" presName="imgShp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C35960E-92F2-4D47-AA2A-2DC9C7B7CABB}" type="pres">
      <dgm:prSet presAssocID="{180EC617-73A4-4475-81AD-75FB678B96D5}" presName="txShp" presStyleLbl="node1" presStyleIdx="3" presStyleCnt="4">
        <dgm:presLayoutVars>
          <dgm:bulletEnabled val="1"/>
        </dgm:presLayoutVars>
      </dgm:prSet>
      <dgm:spPr/>
    </dgm:pt>
  </dgm:ptLst>
  <dgm:cxnLst>
    <dgm:cxn modelId="{A39F2C83-9E11-4D32-A5A2-46A04AA322D1}" type="presOf" srcId="{B3F3E090-963F-4E3C-8FC0-C5AA3EBC9C84}" destId="{08C7EB87-6EBF-49DA-9773-016A8E2265B1}" srcOrd="0" destOrd="0" presId="urn:microsoft.com/office/officeart/2005/8/layout/vList3"/>
    <dgm:cxn modelId="{BC64DCF1-5FDA-4B86-9A3A-C8A8881792EC}" type="presOf" srcId="{BC5A61BE-9C9C-4885-8413-6409C593D248}" destId="{3094C3AB-7E24-47F3-AE4B-557FC929A10F}" srcOrd="0" destOrd="0" presId="urn:microsoft.com/office/officeart/2005/8/layout/vList3"/>
    <dgm:cxn modelId="{1294CBDC-F702-4EBB-B8FA-E1B4B4BE0224}" srcId="{BC5A61BE-9C9C-4885-8413-6409C593D248}" destId="{D1A3D514-D035-48F2-8CAD-BA86CD9B9299}" srcOrd="2" destOrd="0" parTransId="{337DCA8C-C638-447D-80A0-59DB8B9865CB}" sibTransId="{EB1B31AF-B214-4062-B577-77CA025FDE91}"/>
    <dgm:cxn modelId="{A8119586-6807-4046-8B1C-9E276C9622B5}" srcId="{BC5A61BE-9C9C-4885-8413-6409C593D248}" destId="{180EC617-73A4-4475-81AD-75FB678B96D5}" srcOrd="3" destOrd="0" parTransId="{B1FBE623-D314-46D6-83CD-AA128D151D6C}" sibTransId="{4E89ADC4-B418-4834-8C78-295FCE79E598}"/>
    <dgm:cxn modelId="{741824B8-3E01-402C-8629-36D5D742C5CE}" type="presOf" srcId="{D1A3D514-D035-48F2-8CAD-BA86CD9B9299}" destId="{118B4FD4-3D8A-4C13-AD5F-9DCF1F540CD5}" srcOrd="0" destOrd="0" presId="urn:microsoft.com/office/officeart/2005/8/layout/vList3"/>
    <dgm:cxn modelId="{E3340108-A8B6-4473-AC34-47F1492342A9}" type="presOf" srcId="{180EC617-73A4-4475-81AD-75FB678B96D5}" destId="{4C35960E-92F2-4D47-AA2A-2DC9C7B7CABB}" srcOrd="0" destOrd="0" presId="urn:microsoft.com/office/officeart/2005/8/layout/vList3"/>
    <dgm:cxn modelId="{DF9F45EF-A6D9-4B6F-8642-06190FA95EB9}" srcId="{BC5A61BE-9C9C-4885-8413-6409C593D248}" destId="{B3F3E090-963F-4E3C-8FC0-C5AA3EBC9C84}" srcOrd="0" destOrd="0" parTransId="{B5E408FE-472A-4E3A-BFDA-4B138D717BCB}" sibTransId="{FC4288CB-0D51-40CC-9B66-6C5BDEFABF71}"/>
    <dgm:cxn modelId="{FE22853B-4942-40D9-AA0A-A2233BAF2E34}" type="presOf" srcId="{AA4A052C-1BEC-4FC5-9C1C-A2C014290E0A}" destId="{493706A0-60BF-4162-B4BE-77DF9EA4A32F}" srcOrd="0" destOrd="0" presId="urn:microsoft.com/office/officeart/2005/8/layout/vList3"/>
    <dgm:cxn modelId="{C186D623-51B1-4CF0-A56F-752119A5127B}" srcId="{BC5A61BE-9C9C-4885-8413-6409C593D248}" destId="{AA4A052C-1BEC-4FC5-9C1C-A2C014290E0A}" srcOrd="1" destOrd="0" parTransId="{47B23BB4-B0E6-421D-BA86-8260E437F14E}" sibTransId="{BBB628D1-7530-4CBD-8900-88A4515B4E3B}"/>
    <dgm:cxn modelId="{BD30F65D-18C6-45DD-9A87-E0C393A61CCC}" type="presParOf" srcId="{3094C3AB-7E24-47F3-AE4B-557FC929A10F}" destId="{37C29B5B-4412-4509-9162-681D0A189ACA}" srcOrd="0" destOrd="0" presId="urn:microsoft.com/office/officeart/2005/8/layout/vList3"/>
    <dgm:cxn modelId="{479FD9C7-BA10-427C-A78A-4300BBB931E0}" type="presParOf" srcId="{37C29B5B-4412-4509-9162-681D0A189ACA}" destId="{DEC606D1-0FAC-43E6-A216-BC43BEFA1D17}" srcOrd="0" destOrd="0" presId="urn:microsoft.com/office/officeart/2005/8/layout/vList3"/>
    <dgm:cxn modelId="{D00B6F03-01C5-4A1B-8CEC-D79FC24F0CC9}" type="presParOf" srcId="{37C29B5B-4412-4509-9162-681D0A189ACA}" destId="{08C7EB87-6EBF-49DA-9773-016A8E2265B1}" srcOrd="1" destOrd="0" presId="urn:microsoft.com/office/officeart/2005/8/layout/vList3"/>
    <dgm:cxn modelId="{61D413EC-0A42-4528-9636-BEF95DD69338}" type="presParOf" srcId="{3094C3AB-7E24-47F3-AE4B-557FC929A10F}" destId="{9CE09C7D-CB1D-4DD4-B356-42708CA3EE15}" srcOrd="1" destOrd="0" presId="urn:microsoft.com/office/officeart/2005/8/layout/vList3"/>
    <dgm:cxn modelId="{BE7A6E4D-E0F1-4137-9774-06D140070559}" type="presParOf" srcId="{3094C3AB-7E24-47F3-AE4B-557FC929A10F}" destId="{1B5A1532-03BE-4D89-AF83-13E526F22F5B}" srcOrd="2" destOrd="0" presId="urn:microsoft.com/office/officeart/2005/8/layout/vList3"/>
    <dgm:cxn modelId="{CDE2B611-886A-43DF-9B1B-753503148917}" type="presParOf" srcId="{1B5A1532-03BE-4D89-AF83-13E526F22F5B}" destId="{CC3A89BF-C4FE-4089-AEE3-E74C268C4172}" srcOrd="0" destOrd="0" presId="urn:microsoft.com/office/officeart/2005/8/layout/vList3"/>
    <dgm:cxn modelId="{873A074D-2667-43A7-91BE-5FDF0AD272B2}" type="presParOf" srcId="{1B5A1532-03BE-4D89-AF83-13E526F22F5B}" destId="{493706A0-60BF-4162-B4BE-77DF9EA4A32F}" srcOrd="1" destOrd="0" presId="urn:microsoft.com/office/officeart/2005/8/layout/vList3"/>
    <dgm:cxn modelId="{6E8C21DB-91DA-47A9-B823-88FC1BB8CA4D}" type="presParOf" srcId="{3094C3AB-7E24-47F3-AE4B-557FC929A10F}" destId="{C221D8F7-5ABA-4D32-99FB-59BF48133511}" srcOrd="3" destOrd="0" presId="urn:microsoft.com/office/officeart/2005/8/layout/vList3"/>
    <dgm:cxn modelId="{FD316E2A-12C4-49E0-A037-74E7C308E480}" type="presParOf" srcId="{3094C3AB-7E24-47F3-AE4B-557FC929A10F}" destId="{29238A62-7CCA-4366-BDFE-4BF249D3BA3C}" srcOrd="4" destOrd="0" presId="urn:microsoft.com/office/officeart/2005/8/layout/vList3"/>
    <dgm:cxn modelId="{684675B2-6AEB-4D5F-9B7D-56F92F0BEA0D}" type="presParOf" srcId="{29238A62-7CCA-4366-BDFE-4BF249D3BA3C}" destId="{5012376F-5D0D-445D-98AF-5114BA6BFF50}" srcOrd="0" destOrd="0" presId="urn:microsoft.com/office/officeart/2005/8/layout/vList3"/>
    <dgm:cxn modelId="{8E5C48B8-1578-494B-8554-DBD2E66830C4}" type="presParOf" srcId="{29238A62-7CCA-4366-BDFE-4BF249D3BA3C}" destId="{118B4FD4-3D8A-4C13-AD5F-9DCF1F540CD5}" srcOrd="1" destOrd="0" presId="urn:microsoft.com/office/officeart/2005/8/layout/vList3"/>
    <dgm:cxn modelId="{5DA684EE-47DA-4991-948F-401FCAC44BE3}" type="presParOf" srcId="{3094C3AB-7E24-47F3-AE4B-557FC929A10F}" destId="{7CF0E33C-F80A-4A78-825D-95DED09974D6}" srcOrd="5" destOrd="0" presId="urn:microsoft.com/office/officeart/2005/8/layout/vList3"/>
    <dgm:cxn modelId="{593C7AF6-F874-416B-99A8-35F1D68AF97E}" type="presParOf" srcId="{3094C3AB-7E24-47F3-AE4B-557FC929A10F}" destId="{B2347B68-60C9-4115-AA9F-2306F90558C2}" srcOrd="6" destOrd="0" presId="urn:microsoft.com/office/officeart/2005/8/layout/vList3"/>
    <dgm:cxn modelId="{0B8B5301-5025-472D-9972-929A83211518}" type="presParOf" srcId="{B2347B68-60C9-4115-AA9F-2306F90558C2}" destId="{4C5D0697-C19C-4201-92F4-2D747E091B4B}" srcOrd="0" destOrd="0" presId="urn:microsoft.com/office/officeart/2005/8/layout/vList3"/>
    <dgm:cxn modelId="{62E27AF3-C011-45AD-8A64-C4ACC3EB1BE1}" type="presParOf" srcId="{B2347B68-60C9-4115-AA9F-2306F90558C2}" destId="{4C35960E-92F2-4D47-AA2A-2DC9C7B7CABB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A214F4-2E40-4565-A0CA-134F0F8F958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0969E3E-CF96-4D14-BDB7-230D46BDABDB}">
      <dgm:prSet phldrT="[Text]" custT="1"/>
      <dgm:spPr/>
      <dgm:t>
        <a:bodyPr/>
        <a:lstStyle/>
        <a:p>
          <a:r>
            <a:rPr lang="en-US" sz="2400" smtClean="0">
              <a:solidFill>
                <a:srgbClr val="FFFF00"/>
              </a:solidFill>
              <a:latin typeface="Arial Narrow" pitchFamily="34" charset="0"/>
            </a:rPr>
            <a:t>ambil bagian </a:t>
          </a:r>
          <a:r>
            <a:rPr lang="en-US" sz="2400" b="1" smtClean="0">
              <a:solidFill>
                <a:srgbClr val="FFFF00"/>
              </a:solidFill>
              <a:latin typeface="Arial Narrow" pitchFamily="34" charset="0"/>
            </a:rPr>
            <a:t>penuh</a:t>
          </a:r>
          <a:r>
            <a:rPr lang="en-US" sz="2400" smtClean="0">
              <a:solidFill>
                <a:srgbClr val="FFFF00"/>
              </a:solidFill>
              <a:latin typeface="Arial Narrow" pitchFamily="34" charset="0"/>
            </a:rPr>
            <a:t> dalam proses pembelajaran</a:t>
          </a:r>
          <a:endParaRPr lang="en-US" sz="2400">
            <a:solidFill>
              <a:srgbClr val="FFFF00"/>
            </a:solidFill>
            <a:latin typeface="Arial Narrow" pitchFamily="34" charset="0"/>
          </a:endParaRPr>
        </a:p>
      </dgm:t>
    </dgm:pt>
    <dgm:pt modelId="{15619BA0-A649-4FA0-9429-EB7A84DF9D99}" type="parTrans" cxnId="{CAC422A9-6565-4E00-8880-C167A8EE050B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652AB7F1-A7D8-43A5-AD39-8A3AAD2BEB4F}" type="sibTrans" cxnId="{CAC422A9-6565-4E00-8880-C167A8EE050B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FCF4A3C9-7700-43C9-966B-B36B77A695EC}">
      <dgm:prSet phldrT="[Text]" custT="1"/>
      <dgm:spPr/>
      <dgm:t>
        <a:bodyPr/>
        <a:lstStyle/>
        <a:p>
          <a:r>
            <a:rPr lang="en-US" sz="2400" smtClean="0">
              <a:solidFill>
                <a:schemeClr val="accent2"/>
              </a:solidFill>
              <a:latin typeface="Arial Narrow" pitchFamily="34" charset="0"/>
            </a:rPr>
            <a:t>yang dipelajari </a:t>
          </a:r>
          <a:r>
            <a:rPr lang="en-US" sz="2400" b="1" smtClean="0">
              <a:solidFill>
                <a:schemeClr val="accent2"/>
              </a:solidFill>
              <a:latin typeface="Arial Narrow" pitchFamily="34" charset="0"/>
            </a:rPr>
            <a:t>menarik</a:t>
          </a:r>
          <a:r>
            <a:rPr lang="en-US" sz="2400" smtClean="0">
              <a:solidFill>
                <a:schemeClr val="accent2"/>
              </a:solidFill>
              <a:latin typeface="Arial Narrow" pitchFamily="34" charset="0"/>
            </a:rPr>
            <a:t> dan berkaitan dengan kesehariannya</a:t>
          </a:r>
          <a:endParaRPr lang="en-US" sz="2400">
            <a:solidFill>
              <a:schemeClr val="accent2"/>
            </a:solidFill>
            <a:latin typeface="Arial Narrow" pitchFamily="34" charset="0"/>
          </a:endParaRPr>
        </a:p>
      </dgm:t>
    </dgm:pt>
    <dgm:pt modelId="{53D4C3E5-48EB-46C8-9043-285C8F9A63D5}" type="parTrans" cxnId="{3EA06514-0926-4E36-8D9D-B9F049CD720A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6D0A1AB5-9663-4D2B-B04F-5CEC84D6AFEF}" type="sibTrans" cxnId="{3EA06514-0926-4E36-8D9D-B9F049CD720A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A5CF2723-EE1D-402F-93CD-E247A81211DF}">
      <dgm:prSet custT="1"/>
      <dgm:spPr/>
      <dgm:t>
        <a:bodyPr/>
        <a:lstStyle/>
        <a:p>
          <a:r>
            <a:rPr lang="en-US" sz="2400" smtClean="0">
              <a:solidFill>
                <a:srgbClr val="FFFF00"/>
              </a:solidFill>
              <a:latin typeface="Arial Narrow" pitchFamily="34" charset="0"/>
            </a:rPr>
            <a:t>yang dipelajari </a:t>
          </a:r>
          <a:r>
            <a:rPr lang="en-US" sz="2400" b="1" smtClean="0">
              <a:solidFill>
                <a:srgbClr val="FFFF00"/>
              </a:solidFill>
              <a:latin typeface="Arial Narrow" pitchFamily="34" charset="0"/>
            </a:rPr>
            <a:t>bermanfaat</a:t>
          </a:r>
          <a:r>
            <a:rPr lang="en-US" sz="2400" smtClean="0">
              <a:solidFill>
                <a:srgbClr val="FFFF00"/>
              </a:solidFill>
              <a:latin typeface="Arial Narrow" pitchFamily="34" charset="0"/>
            </a:rPr>
            <a:t> dan </a:t>
          </a:r>
          <a:r>
            <a:rPr lang="en-US" sz="2400" b="1" smtClean="0">
              <a:solidFill>
                <a:srgbClr val="FFFF00"/>
              </a:solidFill>
              <a:latin typeface="Arial Narrow" pitchFamily="34" charset="0"/>
            </a:rPr>
            <a:t>praktis</a:t>
          </a:r>
          <a:endParaRPr lang="en-US" sz="2400" b="1">
            <a:solidFill>
              <a:srgbClr val="FFFF00"/>
            </a:solidFill>
            <a:latin typeface="Arial Narrow" pitchFamily="34" charset="0"/>
          </a:endParaRPr>
        </a:p>
      </dgm:t>
    </dgm:pt>
    <dgm:pt modelId="{C3ACBFBE-B020-4104-8F8D-1484AEB1E00E}" type="parTrans" cxnId="{8C526B10-435A-434E-AC99-5BF84220C512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B1540796-547E-4D2A-89E8-73BAF2EF34F5}" type="sibTrans" cxnId="{8C526B10-435A-434E-AC99-5BF84220C512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34DEB7CF-7CFB-46E1-8F52-067FE8DD4DAF}">
      <dgm:prSet custT="1"/>
      <dgm:spPr/>
      <dgm:t>
        <a:bodyPr/>
        <a:lstStyle/>
        <a:p>
          <a:r>
            <a:rPr lang="en-US" sz="2400" smtClean="0">
              <a:solidFill>
                <a:schemeClr val="accent2"/>
              </a:solidFill>
              <a:latin typeface="Arial Narrow" pitchFamily="34" charset="0"/>
            </a:rPr>
            <a:t>apa yang </a:t>
          </a:r>
          <a:r>
            <a:rPr lang="en-US" sz="2400" b="1" smtClean="0">
              <a:solidFill>
                <a:schemeClr val="accent2"/>
              </a:solidFill>
              <a:latin typeface="Arial Narrow" pitchFamily="34" charset="0"/>
            </a:rPr>
            <a:t>dipahami</a:t>
          </a:r>
          <a:r>
            <a:rPr lang="en-US" sz="2400" smtClean="0">
              <a:solidFill>
                <a:schemeClr val="accent2"/>
              </a:solidFill>
              <a:latin typeface="Arial Narrow" pitchFamily="34" charset="0"/>
            </a:rPr>
            <a:t> dapat </a:t>
          </a:r>
          <a:r>
            <a:rPr lang="en-US" sz="2400" b="1" smtClean="0">
              <a:solidFill>
                <a:schemeClr val="accent2"/>
              </a:solidFill>
              <a:latin typeface="Arial Narrow" pitchFamily="34" charset="0"/>
            </a:rPr>
            <a:t>diungkapkan</a:t>
          </a:r>
          <a:r>
            <a:rPr lang="en-US" sz="2400" smtClean="0">
              <a:solidFill>
                <a:schemeClr val="accent2"/>
              </a:solidFill>
              <a:latin typeface="Arial Narrow" pitchFamily="34" charset="0"/>
            </a:rPr>
            <a:t> kepada orang lain</a:t>
          </a:r>
          <a:endParaRPr lang="en-US" sz="2400">
            <a:solidFill>
              <a:schemeClr val="accent2"/>
            </a:solidFill>
            <a:latin typeface="Arial Narrow" pitchFamily="34" charset="0"/>
          </a:endParaRPr>
        </a:p>
      </dgm:t>
    </dgm:pt>
    <dgm:pt modelId="{3C418365-05AF-4F78-A0DE-91D4A26E5009}" type="parTrans" cxnId="{0ECECA97-36E9-4961-B1D6-C9776AE50CCA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D966EAB1-108B-4563-A73D-C39AEC6B1D2B}" type="sibTrans" cxnId="{0ECECA97-36E9-4961-B1D6-C9776AE50CCA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10A07B27-4EE1-4424-8A56-003819CEB90D}">
      <dgm:prSet custT="1"/>
      <dgm:spPr/>
      <dgm:t>
        <a:bodyPr/>
        <a:lstStyle/>
        <a:p>
          <a:r>
            <a:rPr lang="en-US" sz="2400" smtClean="0">
              <a:solidFill>
                <a:srgbClr val="FFFF00"/>
              </a:solidFill>
              <a:latin typeface="Arial Narrow" pitchFamily="34" charset="0"/>
            </a:rPr>
            <a:t>dalam proses lebih banyak memperhatikan </a:t>
          </a:r>
          <a:r>
            <a:rPr lang="en-US" sz="2400" b="1" smtClean="0">
              <a:solidFill>
                <a:srgbClr val="FFFF00"/>
              </a:solidFill>
              <a:latin typeface="Arial Narrow" pitchFamily="34" charset="0"/>
            </a:rPr>
            <a:t>pengalaman</a:t>
          </a:r>
          <a:endParaRPr lang="en-US" sz="2400" b="1">
            <a:solidFill>
              <a:srgbClr val="FFFF00"/>
            </a:solidFill>
            <a:latin typeface="Arial Narrow" pitchFamily="34" charset="0"/>
          </a:endParaRPr>
        </a:p>
      </dgm:t>
    </dgm:pt>
    <dgm:pt modelId="{14CD879E-2E68-400E-A277-E7571DC7C996}" type="parTrans" cxnId="{B5CCBBF2-B919-42AE-8084-C02C4D042D50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3AFBB7BD-CA17-4CE2-9335-FDFB29587CBA}" type="sibTrans" cxnId="{B5CCBBF2-B919-42AE-8084-C02C4D042D50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6E3BEA54-B9C8-465E-BBBF-C877AF3F6481}" type="pres">
      <dgm:prSet presAssocID="{4BA214F4-2E40-4565-A0CA-134F0F8F958C}" presName="linear" presStyleCnt="0">
        <dgm:presLayoutVars>
          <dgm:animLvl val="lvl"/>
          <dgm:resizeHandles val="exact"/>
        </dgm:presLayoutVars>
      </dgm:prSet>
      <dgm:spPr/>
    </dgm:pt>
    <dgm:pt modelId="{85A9E894-8C13-4308-8567-454E1AEF6FF1}" type="pres">
      <dgm:prSet presAssocID="{E0969E3E-CF96-4D14-BDB7-230D46BDABD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5605F-BBED-44C4-9637-86249D068EC2}" type="pres">
      <dgm:prSet presAssocID="{652AB7F1-A7D8-43A5-AD39-8A3AAD2BEB4F}" presName="spacer" presStyleCnt="0"/>
      <dgm:spPr/>
    </dgm:pt>
    <dgm:pt modelId="{5806F5ED-065F-44DB-B461-FFFCA204FD59}" type="pres">
      <dgm:prSet presAssocID="{FCF4A3C9-7700-43C9-966B-B36B77A695E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A820A-B6CD-4A38-BB59-704383B50DB9}" type="pres">
      <dgm:prSet presAssocID="{6D0A1AB5-9663-4D2B-B04F-5CEC84D6AFEF}" presName="spacer" presStyleCnt="0"/>
      <dgm:spPr/>
    </dgm:pt>
    <dgm:pt modelId="{34FE95CC-6B23-46E5-9BB2-FA657D756E8E}" type="pres">
      <dgm:prSet presAssocID="{A5CF2723-EE1D-402F-93CD-E247A81211D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54714-C3BB-4BE5-80B3-EC49092E33EA}" type="pres">
      <dgm:prSet presAssocID="{B1540796-547E-4D2A-89E8-73BAF2EF34F5}" presName="spacer" presStyleCnt="0"/>
      <dgm:spPr/>
    </dgm:pt>
    <dgm:pt modelId="{70701EBE-E25C-4ED5-B505-E99C4A417EFC}" type="pres">
      <dgm:prSet presAssocID="{34DEB7CF-7CFB-46E1-8F52-067FE8DD4DA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95D4D-0F42-422A-8F82-9AE5BFB076F7}" type="pres">
      <dgm:prSet presAssocID="{D966EAB1-108B-4563-A73D-C39AEC6B1D2B}" presName="spacer" presStyleCnt="0"/>
      <dgm:spPr/>
    </dgm:pt>
    <dgm:pt modelId="{00D4D90E-7133-4944-A445-E8E1F8496EB2}" type="pres">
      <dgm:prSet presAssocID="{10A07B27-4EE1-4424-8A56-003819CEB90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526B10-435A-434E-AC99-5BF84220C512}" srcId="{4BA214F4-2E40-4565-A0CA-134F0F8F958C}" destId="{A5CF2723-EE1D-402F-93CD-E247A81211DF}" srcOrd="2" destOrd="0" parTransId="{C3ACBFBE-B020-4104-8F8D-1484AEB1E00E}" sibTransId="{B1540796-547E-4D2A-89E8-73BAF2EF34F5}"/>
    <dgm:cxn modelId="{BE41A37B-4C04-47BF-A986-E27DC90157C5}" type="presOf" srcId="{10A07B27-4EE1-4424-8A56-003819CEB90D}" destId="{00D4D90E-7133-4944-A445-E8E1F8496EB2}" srcOrd="0" destOrd="0" presId="urn:microsoft.com/office/officeart/2005/8/layout/vList2"/>
    <dgm:cxn modelId="{E8458635-DC47-411E-9FCC-590DC942F396}" type="presOf" srcId="{E0969E3E-CF96-4D14-BDB7-230D46BDABDB}" destId="{85A9E894-8C13-4308-8567-454E1AEF6FF1}" srcOrd="0" destOrd="0" presId="urn:microsoft.com/office/officeart/2005/8/layout/vList2"/>
    <dgm:cxn modelId="{B5CCBBF2-B919-42AE-8084-C02C4D042D50}" srcId="{4BA214F4-2E40-4565-A0CA-134F0F8F958C}" destId="{10A07B27-4EE1-4424-8A56-003819CEB90D}" srcOrd="4" destOrd="0" parTransId="{14CD879E-2E68-400E-A277-E7571DC7C996}" sibTransId="{3AFBB7BD-CA17-4CE2-9335-FDFB29587CBA}"/>
    <dgm:cxn modelId="{3DAA43C3-CFAE-452D-AB4D-0DD1FE25E1DD}" type="presOf" srcId="{FCF4A3C9-7700-43C9-966B-B36B77A695EC}" destId="{5806F5ED-065F-44DB-B461-FFFCA204FD59}" srcOrd="0" destOrd="0" presId="urn:microsoft.com/office/officeart/2005/8/layout/vList2"/>
    <dgm:cxn modelId="{009625FA-1EB8-4C48-8FE1-503D2836743E}" type="presOf" srcId="{A5CF2723-EE1D-402F-93CD-E247A81211DF}" destId="{34FE95CC-6B23-46E5-9BB2-FA657D756E8E}" srcOrd="0" destOrd="0" presId="urn:microsoft.com/office/officeart/2005/8/layout/vList2"/>
    <dgm:cxn modelId="{3EA06514-0926-4E36-8D9D-B9F049CD720A}" srcId="{4BA214F4-2E40-4565-A0CA-134F0F8F958C}" destId="{FCF4A3C9-7700-43C9-966B-B36B77A695EC}" srcOrd="1" destOrd="0" parTransId="{53D4C3E5-48EB-46C8-9043-285C8F9A63D5}" sibTransId="{6D0A1AB5-9663-4D2B-B04F-5CEC84D6AFEF}"/>
    <dgm:cxn modelId="{CAC422A9-6565-4E00-8880-C167A8EE050B}" srcId="{4BA214F4-2E40-4565-A0CA-134F0F8F958C}" destId="{E0969E3E-CF96-4D14-BDB7-230D46BDABDB}" srcOrd="0" destOrd="0" parTransId="{15619BA0-A649-4FA0-9429-EB7A84DF9D99}" sibTransId="{652AB7F1-A7D8-43A5-AD39-8A3AAD2BEB4F}"/>
    <dgm:cxn modelId="{48406DCE-AF02-413B-81AF-20797BD7A97A}" type="presOf" srcId="{4BA214F4-2E40-4565-A0CA-134F0F8F958C}" destId="{6E3BEA54-B9C8-465E-BBBF-C877AF3F6481}" srcOrd="0" destOrd="0" presId="urn:microsoft.com/office/officeart/2005/8/layout/vList2"/>
    <dgm:cxn modelId="{8C0EA6D7-0512-404C-A642-D990D169B877}" type="presOf" srcId="{34DEB7CF-7CFB-46E1-8F52-067FE8DD4DAF}" destId="{70701EBE-E25C-4ED5-B505-E99C4A417EFC}" srcOrd="0" destOrd="0" presId="urn:microsoft.com/office/officeart/2005/8/layout/vList2"/>
    <dgm:cxn modelId="{0ECECA97-36E9-4961-B1D6-C9776AE50CCA}" srcId="{4BA214F4-2E40-4565-A0CA-134F0F8F958C}" destId="{34DEB7CF-7CFB-46E1-8F52-067FE8DD4DAF}" srcOrd="3" destOrd="0" parTransId="{3C418365-05AF-4F78-A0DE-91D4A26E5009}" sibTransId="{D966EAB1-108B-4563-A73D-C39AEC6B1D2B}"/>
    <dgm:cxn modelId="{EB4DF938-E715-4DBC-916E-AEDE6FFDF7BC}" type="presParOf" srcId="{6E3BEA54-B9C8-465E-BBBF-C877AF3F6481}" destId="{85A9E894-8C13-4308-8567-454E1AEF6FF1}" srcOrd="0" destOrd="0" presId="urn:microsoft.com/office/officeart/2005/8/layout/vList2"/>
    <dgm:cxn modelId="{0FBE2D40-A8D9-4420-9D49-5992073098A6}" type="presParOf" srcId="{6E3BEA54-B9C8-465E-BBBF-C877AF3F6481}" destId="{2C25605F-BBED-44C4-9637-86249D068EC2}" srcOrd="1" destOrd="0" presId="urn:microsoft.com/office/officeart/2005/8/layout/vList2"/>
    <dgm:cxn modelId="{5577EF58-CA37-45DA-A65B-965982CD3510}" type="presParOf" srcId="{6E3BEA54-B9C8-465E-BBBF-C877AF3F6481}" destId="{5806F5ED-065F-44DB-B461-FFFCA204FD59}" srcOrd="2" destOrd="0" presId="urn:microsoft.com/office/officeart/2005/8/layout/vList2"/>
    <dgm:cxn modelId="{1AD7991E-F1C1-4BA3-978E-695CF62FBB23}" type="presParOf" srcId="{6E3BEA54-B9C8-465E-BBBF-C877AF3F6481}" destId="{57EA820A-B6CD-4A38-BB59-704383B50DB9}" srcOrd="3" destOrd="0" presId="urn:microsoft.com/office/officeart/2005/8/layout/vList2"/>
    <dgm:cxn modelId="{11F96C36-858D-4CF8-8109-B4B8585F91BF}" type="presParOf" srcId="{6E3BEA54-B9C8-465E-BBBF-C877AF3F6481}" destId="{34FE95CC-6B23-46E5-9BB2-FA657D756E8E}" srcOrd="4" destOrd="0" presId="urn:microsoft.com/office/officeart/2005/8/layout/vList2"/>
    <dgm:cxn modelId="{B89AEBB4-B34F-4F50-A5EC-AD9031FF006A}" type="presParOf" srcId="{6E3BEA54-B9C8-465E-BBBF-C877AF3F6481}" destId="{42454714-C3BB-4BE5-80B3-EC49092E33EA}" srcOrd="5" destOrd="0" presId="urn:microsoft.com/office/officeart/2005/8/layout/vList2"/>
    <dgm:cxn modelId="{09AF97C0-0D13-4D2C-9019-7E3E8C1DD298}" type="presParOf" srcId="{6E3BEA54-B9C8-465E-BBBF-C877AF3F6481}" destId="{70701EBE-E25C-4ED5-B505-E99C4A417EFC}" srcOrd="6" destOrd="0" presId="urn:microsoft.com/office/officeart/2005/8/layout/vList2"/>
    <dgm:cxn modelId="{A85ED1E9-C360-4C66-A0F4-158F5094A925}" type="presParOf" srcId="{6E3BEA54-B9C8-465E-BBBF-C877AF3F6481}" destId="{81295D4D-0F42-422A-8F82-9AE5BFB076F7}" srcOrd="7" destOrd="0" presId="urn:microsoft.com/office/officeart/2005/8/layout/vList2"/>
    <dgm:cxn modelId="{9795D326-67EC-4245-B2FA-4206E775103A}" type="presParOf" srcId="{6E3BEA54-B9C8-465E-BBBF-C877AF3F6481}" destId="{00D4D90E-7133-4944-A445-E8E1F8496EB2}" srcOrd="8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C5BD19-8361-4450-A9AC-09276B16FB22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39E7E75-B9BF-48BB-8A00-072E08306716}">
      <dgm:prSet phldrT="[Text]" custT="1"/>
      <dgm:spPr>
        <a:solidFill>
          <a:srgbClr val="00B050"/>
        </a:solidFill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2400" smtClean="0">
              <a:solidFill>
                <a:srgbClr val="FFFF00"/>
              </a:solidFill>
              <a:latin typeface="Arial Narrow" pitchFamily="34" charset="0"/>
            </a:rPr>
            <a:t>Proses orang belajar berkaitan dengan</a:t>
          </a:r>
          <a:endParaRPr lang="en-US" sz="2400">
            <a:solidFill>
              <a:srgbClr val="FFFF00"/>
            </a:solidFill>
            <a:latin typeface="Arial Narrow" pitchFamily="34" charset="0"/>
          </a:endParaRPr>
        </a:p>
      </dgm:t>
    </dgm:pt>
    <dgm:pt modelId="{350BB9DF-F3F7-44A0-8857-D0914E670670}" type="parTrans" cxnId="{3FD8502B-7193-4F9F-90B5-C5397C741D91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A9941BBD-A4EC-4D2C-8F4F-B3669357E1D5}" type="sibTrans" cxnId="{3FD8502B-7193-4F9F-90B5-C5397C741D91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DEE5274F-7647-4CE2-97FE-6DA32F2EDD5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400" smtClean="0">
              <a:latin typeface="Arial Narrow" pitchFamily="34" charset="0"/>
            </a:rPr>
            <a:t>Bagaimana </a:t>
          </a:r>
          <a:r>
            <a:rPr lang="en-US" sz="2400" b="1" smtClean="0">
              <a:solidFill>
                <a:schemeClr val="accent2"/>
              </a:solidFill>
              <a:latin typeface="Arial Narrow" pitchFamily="34" charset="0"/>
            </a:rPr>
            <a:t>informasi diserap</a:t>
          </a:r>
          <a:r>
            <a:rPr lang="en-US" sz="2400" smtClean="0">
              <a:solidFill>
                <a:schemeClr val="accent2"/>
              </a:solidFill>
              <a:latin typeface="Arial Narrow" pitchFamily="34" charset="0"/>
            </a:rPr>
            <a:t> </a:t>
          </a:r>
          <a:r>
            <a:rPr lang="en-US" sz="2400" smtClean="0">
              <a:latin typeface="Arial Narrow" pitchFamily="34" charset="0"/>
            </a:rPr>
            <a:t>dengan mudah (</a:t>
          </a:r>
          <a:r>
            <a:rPr lang="en-US" sz="2400" b="1" smtClean="0">
              <a:solidFill>
                <a:schemeClr val="accent2"/>
              </a:solidFill>
              <a:latin typeface="Arial Narrow" pitchFamily="34" charset="0"/>
            </a:rPr>
            <a:t>modalitas</a:t>
          </a:r>
          <a:r>
            <a:rPr lang="en-US" sz="2400" smtClean="0">
              <a:latin typeface="Arial Narrow" pitchFamily="34" charset="0"/>
            </a:rPr>
            <a:t>)</a:t>
          </a:r>
          <a:endParaRPr lang="en-US" sz="2400">
            <a:latin typeface="Arial Narrow" pitchFamily="34" charset="0"/>
          </a:endParaRPr>
        </a:p>
      </dgm:t>
    </dgm:pt>
    <dgm:pt modelId="{E0FAE1F4-F7E7-45F8-BB65-8DD252A9FA58}" type="parTrans" cxnId="{BD933712-FB16-4E36-A174-4CAA7D03579B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D1A5C632-8800-4D97-9455-5E74B3AC8B1A}" type="sibTrans" cxnId="{BD933712-FB16-4E36-A174-4CAA7D03579B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28A0487C-EED3-4042-BD28-15B853D0A8E5}">
      <dgm:prSet phldrT="[Text]" custT="1"/>
      <dgm:spPr/>
      <dgm:t>
        <a:bodyPr/>
        <a:lstStyle/>
        <a:p>
          <a:pPr algn="l"/>
          <a:r>
            <a:rPr lang="en-US" sz="2400" smtClean="0">
              <a:latin typeface="Arial Narrow" pitchFamily="34" charset="0"/>
            </a:rPr>
            <a:t>Bagaimana </a:t>
          </a:r>
          <a:r>
            <a:rPr lang="en-US" sz="2400" b="1" smtClean="0">
              <a:solidFill>
                <a:schemeClr val="accent4"/>
              </a:solidFill>
              <a:latin typeface="Arial Narrow" pitchFamily="34" charset="0"/>
            </a:rPr>
            <a:t>informasi diolah dan diatur</a:t>
          </a:r>
          <a:r>
            <a:rPr lang="en-US" sz="2400" smtClean="0">
              <a:solidFill>
                <a:schemeClr val="accent4"/>
              </a:solidFill>
              <a:latin typeface="Arial Narrow" pitchFamily="34" charset="0"/>
            </a:rPr>
            <a:t> </a:t>
          </a:r>
          <a:r>
            <a:rPr lang="en-US" sz="2400" smtClean="0">
              <a:latin typeface="Arial Narrow" pitchFamily="34" charset="0"/>
            </a:rPr>
            <a:t>(</a:t>
          </a:r>
          <a:r>
            <a:rPr lang="en-US" sz="2400" b="1" smtClean="0">
              <a:solidFill>
                <a:schemeClr val="accent4"/>
              </a:solidFill>
              <a:latin typeface="Arial Narrow" pitchFamily="34" charset="0"/>
            </a:rPr>
            <a:t>dominasi otak</a:t>
          </a:r>
          <a:r>
            <a:rPr lang="en-US" sz="2400" smtClean="0">
              <a:latin typeface="Arial Narrow" pitchFamily="34" charset="0"/>
            </a:rPr>
            <a:t>)</a:t>
          </a:r>
          <a:endParaRPr lang="en-US" sz="2400">
            <a:latin typeface="Arial Narrow" pitchFamily="34" charset="0"/>
          </a:endParaRPr>
        </a:p>
      </dgm:t>
    </dgm:pt>
    <dgm:pt modelId="{BCAFD8E3-E80F-4456-976C-55318CD98594}" type="parTrans" cxnId="{3ED42382-1CC7-47FC-BCCC-94A1FB0ABDA4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03B2AB63-09C4-4370-8AC3-51CE83C31811}" type="sibTrans" cxnId="{3ED42382-1CC7-47FC-BCCC-94A1FB0ABDA4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E7AE8098-B51A-4CC3-AC0D-BA21C6FC247D}" type="pres">
      <dgm:prSet presAssocID="{2BC5BD19-8361-4450-A9AC-09276B16FB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14BD79-B442-42D4-9343-4B7455B5BF70}" type="pres">
      <dgm:prSet presAssocID="{039E7E75-B9BF-48BB-8A00-072E08306716}" presName="root" presStyleCnt="0"/>
      <dgm:spPr/>
    </dgm:pt>
    <dgm:pt modelId="{2A2F6D96-65F9-4BBD-AEA1-78B448C0B9C5}" type="pres">
      <dgm:prSet presAssocID="{039E7E75-B9BF-48BB-8A00-072E08306716}" presName="rootComposite" presStyleCnt="0"/>
      <dgm:spPr/>
    </dgm:pt>
    <dgm:pt modelId="{2349CA85-5F4A-408C-9491-49579A91E4B4}" type="pres">
      <dgm:prSet presAssocID="{039E7E75-B9BF-48BB-8A00-072E08306716}" presName="rootText" presStyleLbl="node1" presStyleIdx="0" presStyleCnt="1" custScaleX="298978"/>
      <dgm:spPr/>
      <dgm:t>
        <a:bodyPr/>
        <a:lstStyle/>
        <a:p>
          <a:endParaRPr lang="en-US"/>
        </a:p>
      </dgm:t>
    </dgm:pt>
    <dgm:pt modelId="{466E94E1-0632-4AAA-B63B-052F33D290E3}" type="pres">
      <dgm:prSet presAssocID="{039E7E75-B9BF-48BB-8A00-072E08306716}" presName="rootConnector" presStyleLbl="node1" presStyleIdx="0" presStyleCnt="1"/>
      <dgm:spPr/>
    </dgm:pt>
    <dgm:pt modelId="{9E131F09-2709-42EA-94F2-E06DF1D24EA4}" type="pres">
      <dgm:prSet presAssocID="{039E7E75-B9BF-48BB-8A00-072E08306716}" presName="childShape" presStyleCnt="0"/>
      <dgm:spPr/>
    </dgm:pt>
    <dgm:pt modelId="{029CBF5C-4079-4205-87F3-4E1154BE8BB6}" type="pres">
      <dgm:prSet presAssocID="{E0FAE1F4-F7E7-45F8-BB65-8DD252A9FA58}" presName="Name13" presStyleLbl="parChTrans1D2" presStyleIdx="0" presStyleCnt="2"/>
      <dgm:spPr/>
    </dgm:pt>
    <dgm:pt modelId="{29802E9D-B9D7-4912-8ED5-685681206A1B}" type="pres">
      <dgm:prSet presAssocID="{DEE5274F-7647-4CE2-97FE-6DA32F2EDD5F}" presName="childText" presStyleLbl="bgAcc1" presStyleIdx="0" presStyleCnt="2" custScaleX="466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10DA0-6401-4B14-9BE3-386C507CA7DE}" type="pres">
      <dgm:prSet presAssocID="{BCAFD8E3-E80F-4456-976C-55318CD98594}" presName="Name13" presStyleLbl="parChTrans1D2" presStyleIdx="1" presStyleCnt="2"/>
      <dgm:spPr/>
    </dgm:pt>
    <dgm:pt modelId="{ECD175B1-088B-4D94-9010-D633DBE358FD}" type="pres">
      <dgm:prSet presAssocID="{28A0487C-EED3-4042-BD28-15B853D0A8E5}" presName="childText" presStyleLbl="bgAcc1" presStyleIdx="1" presStyleCnt="2" custScaleX="466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D42382-1CC7-47FC-BCCC-94A1FB0ABDA4}" srcId="{039E7E75-B9BF-48BB-8A00-072E08306716}" destId="{28A0487C-EED3-4042-BD28-15B853D0A8E5}" srcOrd="1" destOrd="0" parTransId="{BCAFD8E3-E80F-4456-976C-55318CD98594}" sibTransId="{03B2AB63-09C4-4370-8AC3-51CE83C31811}"/>
    <dgm:cxn modelId="{3FD8502B-7193-4F9F-90B5-C5397C741D91}" srcId="{2BC5BD19-8361-4450-A9AC-09276B16FB22}" destId="{039E7E75-B9BF-48BB-8A00-072E08306716}" srcOrd="0" destOrd="0" parTransId="{350BB9DF-F3F7-44A0-8857-D0914E670670}" sibTransId="{A9941BBD-A4EC-4D2C-8F4F-B3669357E1D5}"/>
    <dgm:cxn modelId="{FAEC26CA-BDAE-4260-861D-46048C14FC5B}" type="presOf" srcId="{BCAFD8E3-E80F-4456-976C-55318CD98594}" destId="{79F10DA0-6401-4B14-9BE3-386C507CA7DE}" srcOrd="0" destOrd="0" presId="urn:microsoft.com/office/officeart/2005/8/layout/hierarchy3"/>
    <dgm:cxn modelId="{A3C12C2B-A568-4FDE-B07C-565E228E31B0}" type="presOf" srcId="{039E7E75-B9BF-48BB-8A00-072E08306716}" destId="{2349CA85-5F4A-408C-9491-49579A91E4B4}" srcOrd="0" destOrd="0" presId="urn:microsoft.com/office/officeart/2005/8/layout/hierarchy3"/>
    <dgm:cxn modelId="{6EB73079-0099-4F1A-926D-AC5E170E6B10}" type="presOf" srcId="{E0FAE1F4-F7E7-45F8-BB65-8DD252A9FA58}" destId="{029CBF5C-4079-4205-87F3-4E1154BE8BB6}" srcOrd="0" destOrd="0" presId="urn:microsoft.com/office/officeart/2005/8/layout/hierarchy3"/>
    <dgm:cxn modelId="{2890CA9E-1799-4EC3-B79A-A31F522A0093}" type="presOf" srcId="{039E7E75-B9BF-48BB-8A00-072E08306716}" destId="{466E94E1-0632-4AAA-B63B-052F33D290E3}" srcOrd="1" destOrd="0" presId="urn:microsoft.com/office/officeart/2005/8/layout/hierarchy3"/>
    <dgm:cxn modelId="{3CFF721F-D587-4ACB-A3C7-505475F0FC59}" type="presOf" srcId="{2BC5BD19-8361-4450-A9AC-09276B16FB22}" destId="{E7AE8098-B51A-4CC3-AC0D-BA21C6FC247D}" srcOrd="0" destOrd="0" presId="urn:microsoft.com/office/officeart/2005/8/layout/hierarchy3"/>
    <dgm:cxn modelId="{562D0A36-66FE-4FDB-8D8F-57FDA779881B}" type="presOf" srcId="{28A0487C-EED3-4042-BD28-15B853D0A8E5}" destId="{ECD175B1-088B-4D94-9010-D633DBE358FD}" srcOrd="0" destOrd="0" presId="urn:microsoft.com/office/officeart/2005/8/layout/hierarchy3"/>
    <dgm:cxn modelId="{BD933712-FB16-4E36-A174-4CAA7D03579B}" srcId="{039E7E75-B9BF-48BB-8A00-072E08306716}" destId="{DEE5274F-7647-4CE2-97FE-6DA32F2EDD5F}" srcOrd="0" destOrd="0" parTransId="{E0FAE1F4-F7E7-45F8-BB65-8DD252A9FA58}" sibTransId="{D1A5C632-8800-4D97-9455-5E74B3AC8B1A}"/>
    <dgm:cxn modelId="{CAB66A3F-9005-4FB0-84B5-6EAE16CC2B9A}" type="presOf" srcId="{DEE5274F-7647-4CE2-97FE-6DA32F2EDD5F}" destId="{29802E9D-B9D7-4912-8ED5-685681206A1B}" srcOrd="0" destOrd="0" presId="urn:microsoft.com/office/officeart/2005/8/layout/hierarchy3"/>
    <dgm:cxn modelId="{BFE7A0DB-9537-4E3C-8E81-FD84B4EEABBC}" type="presParOf" srcId="{E7AE8098-B51A-4CC3-AC0D-BA21C6FC247D}" destId="{BD14BD79-B442-42D4-9343-4B7455B5BF70}" srcOrd="0" destOrd="0" presId="urn:microsoft.com/office/officeart/2005/8/layout/hierarchy3"/>
    <dgm:cxn modelId="{CDF6C744-6924-4956-91CA-F6842753572C}" type="presParOf" srcId="{BD14BD79-B442-42D4-9343-4B7455B5BF70}" destId="{2A2F6D96-65F9-4BBD-AEA1-78B448C0B9C5}" srcOrd="0" destOrd="0" presId="urn:microsoft.com/office/officeart/2005/8/layout/hierarchy3"/>
    <dgm:cxn modelId="{6BD3B7A2-7F32-4AC9-B82D-CF90EF292834}" type="presParOf" srcId="{2A2F6D96-65F9-4BBD-AEA1-78B448C0B9C5}" destId="{2349CA85-5F4A-408C-9491-49579A91E4B4}" srcOrd="0" destOrd="0" presId="urn:microsoft.com/office/officeart/2005/8/layout/hierarchy3"/>
    <dgm:cxn modelId="{9FBF2E5F-13FC-4F34-B103-272B8352F12B}" type="presParOf" srcId="{2A2F6D96-65F9-4BBD-AEA1-78B448C0B9C5}" destId="{466E94E1-0632-4AAA-B63B-052F33D290E3}" srcOrd="1" destOrd="0" presId="urn:microsoft.com/office/officeart/2005/8/layout/hierarchy3"/>
    <dgm:cxn modelId="{0A9FC09D-538D-43A1-8E38-FEBD09E82996}" type="presParOf" srcId="{BD14BD79-B442-42D4-9343-4B7455B5BF70}" destId="{9E131F09-2709-42EA-94F2-E06DF1D24EA4}" srcOrd="1" destOrd="0" presId="urn:microsoft.com/office/officeart/2005/8/layout/hierarchy3"/>
    <dgm:cxn modelId="{4EEF4D96-388D-4C6C-B1FB-E4F82B2558B2}" type="presParOf" srcId="{9E131F09-2709-42EA-94F2-E06DF1D24EA4}" destId="{029CBF5C-4079-4205-87F3-4E1154BE8BB6}" srcOrd="0" destOrd="0" presId="urn:microsoft.com/office/officeart/2005/8/layout/hierarchy3"/>
    <dgm:cxn modelId="{8B8BCDD7-7A54-4B83-96DB-7033F1FCCAE1}" type="presParOf" srcId="{9E131F09-2709-42EA-94F2-E06DF1D24EA4}" destId="{29802E9D-B9D7-4912-8ED5-685681206A1B}" srcOrd="1" destOrd="0" presId="urn:microsoft.com/office/officeart/2005/8/layout/hierarchy3"/>
    <dgm:cxn modelId="{D79502C1-42C1-47A5-A67F-3C2EC4B0A1B4}" type="presParOf" srcId="{9E131F09-2709-42EA-94F2-E06DF1D24EA4}" destId="{79F10DA0-6401-4B14-9BE3-386C507CA7DE}" srcOrd="2" destOrd="0" presId="urn:microsoft.com/office/officeart/2005/8/layout/hierarchy3"/>
    <dgm:cxn modelId="{40636C4A-B897-428A-920A-5705A388FC4C}" type="presParOf" srcId="{9E131F09-2709-42EA-94F2-E06DF1D24EA4}" destId="{ECD175B1-088B-4D94-9010-D633DBE358FD}" srcOrd="3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A214F4-2E40-4565-A0CA-134F0F8F958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0969E3E-CF96-4D14-BDB7-230D46BDABDB}">
      <dgm:prSet phldrT="[Text]" custT="1"/>
      <dgm:spPr/>
      <dgm:t>
        <a:bodyPr/>
        <a:lstStyle/>
        <a:p>
          <a:r>
            <a:rPr lang="en-US" sz="2600" smtClean="0">
              <a:solidFill>
                <a:srgbClr val="FFFF00"/>
              </a:solidFill>
              <a:latin typeface="Arial Narrow" pitchFamily="34" charset="0"/>
            </a:rPr>
            <a:t>Melihat informasi melalui gambar, diagram, karton, demonstrasi</a:t>
          </a:r>
          <a:endParaRPr lang="en-US" sz="2600">
            <a:solidFill>
              <a:srgbClr val="FFFF00"/>
            </a:solidFill>
            <a:latin typeface="Arial Narrow" pitchFamily="34" charset="0"/>
          </a:endParaRPr>
        </a:p>
      </dgm:t>
    </dgm:pt>
    <dgm:pt modelId="{15619BA0-A649-4FA0-9429-EB7A84DF9D99}" type="parTrans" cxnId="{CAC422A9-6565-4E00-8880-C167A8EE050B}">
      <dgm:prSet/>
      <dgm:spPr/>
      <dgm:t>
        <a:bodyPr/>
        <a:lstStyle/>
        <a:p>
          <a:endParaRPr lang="en-US" sz="2600">
            <a:latin typeface="Arial Narrow" pitchFamily="34" charset="0"/>
          </a:endParaRPr>
        </a:p>
      </dgm:t>
    </dgm:pt>
    <dgm:pt modelId="{652AB7F1-A7D8-43A5-AD39-8A3AAD2BEB4F}" type="sibTrans" cxnId="{CAC422A9-6565-4E00-8880-C167A8EE050B}">
      <dgm:prSet/>
      <dgm:spPr/>
      <dgm:t>
        <a:bodyPr/>
        <a:lstStyle/>
        <a:p>
          <a:endParaRPr lang="en-US" sz="2600">
            <a:latin typeface="Arial Narrow" pitchFamily="34" charset="0"/>
          </a:endParaRPr>
        </a:p>
      </dgm:t>
    </dgm:pt>
    <dgm:pt modelId="{FCF4A3C9-7700-43C9-966B-B36B77A695EC}">
      <dgm:prSet phldrT="[Text]" custT="1"/>
      <dgm:spPr/>
      <dgm:t>
        <a:bodyPr/>
        <a:lstStyle/>
        <a:p>
          <a:r>
            <a:rPr lang="en-US" sz="2600" smtClean="0">
              <a:solidFill>
                <a:schemeClr val="accent2"/>
              </a:solidFill>
              <a:latin typeface="Arial Narrow" pitchFamily="34" charset="0"/>
            </a:rPr>
            <a:t>Senang belajar lewat gambar, peta, diagram, catatan,dan kartu</a:t>
          </a:r>
          <a:endParaRPr lang="en-US" sz="2600">
            <a:solidFill>
              <a:schemeClr val="accent2"/>
            </a:solidFill>
            <a:latin typeface="Arial Narrow" pitchFamily="34" charset="0"/>
          </a:endParaRPr>
        </a:p>
      </dgm:t>
    </dgm:pt>
    <dgm:pt modelId="{53D4C3E5-48EB-46C8-9043-285C8F9A63D5}" type="parTrans" cxnId="{3EA06514-0926-4E36-8D9D-B9F049CD720A}">
      <dgm:prSet/>
      <dgm:spPr/>
      <dgm:t>
        <a:bodyPr/>
        <a:lstStyle/>
        <a:p>
          <a:endParaRPr lang="en-US" sz="2600">
            <a:latin typeface="Arial Narrow" pitchFamily="34" charset="0"/>
          </a:endParaRPr>
        </a:p>
      </dgm:t>
    </dgm:pt>
    <dgm:pt modelId="{6D0A1AB5-9663-4D2B-B04F-5CEC84D6AFEF}" type="sibTrans" cxnId="{3EA06514-0926-4E36-8D9D-B9F049CD720A}">
      <dgm:prSet/>
      <dgm:spPr/>
      <dgm:t>
        <a:bodyPr/>
        <a:lstStyle/>
        <a:p>
          <a:endParaRPr lang="en-US" sz="2600">
            <a:latin typeface="Arial Narrow" pitchFamily="34" charset="0"/>
          </a:endParaRPr>
        </a:p>
      </dgm:t>
    </dgm:pt>
    <dgm:pt modelId="{A5CF2723-EE1D-402F-93CD-E247A81211DF}">
      <dgm:prSet custT="1"/>
      <dgm:spPr/>
      <dgm:t>
        <a:bodyPr/>
        <a:lstStyle/>
        <a:p>
          <a:r>
            <a:rPr lang="en-US" sz="2600" smtClean="0">
              <a:solidFill>
                <a:srgbClr val="FFFF00"/>
              </a:solidFill>
              <a:latin typeface="Arial Narrow" pitchFamily="34" charset="0"/>
            </a:rPr>
            <a:t>Memakai warna untuk menandai hal penting</a:t>
          </a:r>
          <a:endParaRPr lang="en-US" sz="2600">
            <a:solidFill>
              <a:srgbClr val="FFFF00"/>
            </a:solidFill>
            <a:latin typeface="Arial Narrow" pitchFamily="34" charset="0"/>
          </a:endParaRPr>
        </a:p>
      </dgm:t>
    </dgm:pt>
    <dgm:pt modelId="{C3ACBFBE-B020-4104-8F8D-1484AEB1E00E}" type="parTrans" cxnId="{8C526B10-435A-434E-AC99-5BF84220C512}">
      <dgm:prSet/>
      <dgm:spPr/>
      <dgm:t>
        <a:bodyPr/>
        <a:lstStyle/>
        <a:p>
          <a:endParaRPr lang="en-US" sz="2600">
            <a:latin typeface="Arial Narrow" pitchFamily="34" charset="0"/>
          </a:endParaRPr>
        </a:p>
      </dgm:t>
    </dgm:pt>
    <dgm:pt modelId="{B1540796-547E-4D2A-89E8-73BAF2EF34F5}" type="sibTrans" cxnId="{8C526B10-435A-434E-AC99-5BF84220C512}">
      <dgm:prSet/>
      <dgm:spPr/>
      <dgm:t>
        <a:bodyPr/>
        <a:lstStyle/>
        <a:p>
          <a:endParaRPr lang="en-US" sz="2600">
            <a:latin typeface="Arial Narrow" pitchFamily="34" charset="0"/>
          </a:endParaRPr>
        </a:p>
      </dgm:t>
    </dgm:pt>
    <dgm:pt modelId="{34DEB7CF-7CFB-46E1-8F52-067FE8DD4DAF}">
      <dgm:prSet custT="1"/>
      <dgm:spPr/>
      <dgm:t>
        <a:bodyPr/>
        <a:lstStyle/>
        <a:p>
          <a:r>
            <a:rPr lang="en-US" sz="2600" smtClean="0">
              <a:solidFill>
                <a:schemeClr val="accent2"/>
              </a:solidFill>
              <a:latin typeface="Arial Narrow" pitchFamily="34" charset="0"/>
            </a:rPr>
            <a:t>Memakai multimedia</a:t>
          </a:r>
          <a:endParaRPr lang="en-US" sz="2600">
            <a:solidFill>
              <a:schemeClr val="accent2"/>
            </a:solidFill>
            <a:latin typeface="Arial Narrow" pitchFamily="34" charset="0"/>
          </a:endParaRPr>
        </a:p>
      </dgm:t>
    </dgm:pt>
    <dgm:pt modelId="{3C418365-05AF-4F78-A0DE-91D4A26E5009}" type="parTrans" cxnId="{0ECECA97-36E9-4961-B1D6-C9776AE50CCA}">
      <dgm:prSet/>
      <dgm:spPr/>
      <dgm:t>
        <a:bodyPr/>
        <a:lstStyle/>
        <a:p>
          <a:endParaRPr lang="en-US" sz="2600">
            <a:latin typeface="Arial Narrow" pitchFamily="34" charset="0"/>
          </a:endParaRPr>
        </a:p>
      </dgm:t>
    </dgm:pt>
    <dgm:pt modelId="{D966EAB1-108B-4563-A73D-C39AEC6B1D2B}" type="sibTrans" cxnId="{0ECECA97-36E9-4961-B1D6-C9776AE50CCA}">
      <dgm:prSet/>
      <dgm:spPr/>
      <dgm:t>
        <a:bodyPr/>
        <a:lstStyle/>
        <a:p>
          <a:endParaRPr lang="en-US" sz="2600">
            <a:latin typeface="Arial Narrow" pitchFamily="34" charset="0"/>
          </a:endParaRPr>
        </a:p>
      </dgm:t>
    </dgm:pt>
    <dgm:pt modelId="{10A07B27-4EE1-4424-8A56-003819CEB90D}">
      <dgm:prSet custT="1"/>
      <dgm:spPr/>
      <dgm:t>
        <a:bodyPr/>
        <a:lstStyle/>
        <a:p>
          <a:r>
            <a:rPr lang="en-US" sz="2600" smtClean="0">
              <a:solidFill>
                <a:srgbClr val="FFFF00"/>
              </a:solidFill>
              <a:latin typeface="Arial Narrow" pitchFamily="34" charset="0"/>
            </a:rPr>
            <a:t>Mengilustrasikan ide ke dalam gambar</a:t>
          </a:r>
          <a:endParaRPr lang="en-US" sz="2600">
            <a:solidFill>
              <a:srgbClr val="FFFF00"/>
            </a:solidFill>
            <a:latin typeface="Arial Narrow" pitchFamily="34" charset="0"/>
          </a:endParaRPr>
        </a:p>
      </dgm:t>
    </dgm:pt>
    <dgm:pt modelId="{14CD879E-2E68-400E-A277-E7571DC7C996}" type="parTrans" cxnId="{B5CCBBF2-B919-42AE-8084-C02C4D042D50}">
      <dgm:prSet/>
      <dgm:spPr/>
      <dgm:t>
        <a:bodyPr/>
        <a:lstStyle/>
        <a:p>
          <a:endParaRPr lang="en-US" sz="2600">
            <a:latin typeface="Arial Narrow" pitchFamily="34" charset="0"/>
          </a:endParaRPr>
        </a:p>
      </dgm:t>
    </dgm:pt>
    <dgm:pt modelId="{3AFBB7BD-CA17-4CE2-9335-FDFB29587CBA}" type="sibTrans" cxnId="{B5CCBBF2-B919-42AE-8084-C02C4D042D50}">
      <dgm:prSet/>
      <dgm:spPr/>
      <dgm:t>
        <a:bodyPr/>
        <a:lstStyle/>
        <a:p>
          <a:endParaRPr lang="en-US" sz="2600">
            <a:latin typeface="Arial Narrow" pitchFamily="34" charset="0"/>
          </a:endParaRPr>
        </a:p>
      </dgm:t>
    </dgm:pt>
    <dgm:pt modelId="{6E3BEA54-B9C8-465E-BBBF-C877AF3F6481}" type="pres">
      <dgm:prSet presAssocID="{4BA214F4-2E40-4565-A0CA-134F0F8F958C}" presName="linear" presStyleCnt="0">
        <dgm:presLayoutVars>
          <dgm:animLvl val="lvl"/>
          <dgm:resizeHandles val="exact"/>
        </dgm:presLayoutVars>
      </dgm:prSet>
      <dgm:spPr/>
    </dgm:pt>
    <dgm:pt modelId="{85A9E894-8C13-4308-8567-454E1AEF6FF1}" type="pres">
      <dgm:prSet presAssocID="{E0969E3E-CF96-4D14-BDB7-230D46BDABD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5605F-BBED-44C4-9637-86249D068EC2}" type="pres">
      <dgm:prSet presAssocID="{652AB7F1-A7D8-43A5-AD39-8A3AAD2BEB4F}" presName="spacer" presStyleCnt="0"/>
      <dgm:spPr/>
    </dgm:pt>
    <dgm:pt modelId="{5806F5ED-065F-44DB-B461-FFFCA204FD59}" type="pres">
      <dgm:prSet presAssocID="{FCF4A3C9-7700-43C9-966B-B36B77A695E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A820A-B6CD-4A38-BB59-704383B50DB9}" type="pres">
      <dgm:prSet presAssocID="{6D0A1AB5-9663-4D2B-B04F-5CEC84D6AFEF}" presName="spacer" presStyleCnt="0"/>
      <dgm:spPr/>
    </dgm:pt>
    <dgm:pt modelId="{34FE95CC-6B23-46E5-9BB2-FA657D756E8E}" type="pres">
      <dgm:prSet presAssocID="{A5CF2723-EE1D-402F-93CD-E247A81211D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54714-C3BB-4BE5-80B3-EC49092E33EA}" type="pres">
      <dgm:prSet presAssocID="{B1540796-547E-4D2A-89E8-73BAF2EF34F5}" presName="spacer" presStyleCnt="0"/>
      <dgm:spPr/>
    </dgm:pt>
    <dgm:pt modelId="{70701EBE-E25C-4ED5-B505-E99C4A417EFC}" type="pres">
      <dgm:prSet presAssocID="{34DEB7CF-7CFB-46E1-8F52-067FE8DD4DA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95D4D-0F42-422A-8F82-9AE5BFB076F7}" type="pres">
      <dgm:prSet presAssocID="{D966EAB1-108B-4563-A73D-C39AEC6B1D2B}" presName="spacer" presStyleCnt="0"/>
      <dgm:spPr/>
    </dgm:pt>
    <dgm:pt modelId="{00D4D90E-7133-4944-A445-E8E1F8496EB2}" type="pres">
      <dgm:prSet presAssocID="{10A07B27-4EE1-4424-8A56-003819CEB90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526B10-435A-434E-AC99-5BF84220C512}" srcId="{4BA214F4-2E40-4565-A0CA-134F0F8F958C}" destId="{A5CF2723-EE1D-402F-93CD-E247A81211DF}" srcOrd="2" destOrd="0" parTransId="{C3ACBFBE-B020-4104-8F8D-1484AEB1E00E}" sibTransId="{B1540796-547E-4D2A-89E8-73BAF2EF34F5}"/>
    <dgm:cxn modelId="{BBD957EE-3173-4898-A24C-9230A6A904A3}" type="presOf" srcId="{E0969E3E-CF96-4D14-BDB7-230D46BDABDB}" destId="{85A9E894-8C13-4308-8567-454E1AEF6FF1}" srcOrd="0" destOrd="0" presId="urn:microsoft.com/office/officeart/2005/8/layout/vList2"/>
    <dgm:cxn modelId="{532C6D63-F35C-4F0B-95DD-C2577F054C9F}" type="presOf" srcId="{34DEB7CF-7CFB-46E1-8F52-067FE8DD4DAF}" destId="{70701EBE-E25C-4ED5-B505-E99C4A417EFC}" srcOrd="0" destOrd="0" presId="urn:microsoft.com/office/officeart/2005/8/layout/vList2"/>
    <dgm:cxn modelId="{B5CCBBF2-B919-42AE-8084-C02C4D042D50}" srcId="{4BA214F4-2E40-4565-A0CA-134F0F8F958C}" destId="{10A07B27-4EE1-4424-8A56-003819CEB90D}" srcOrd="4" destOrd="0" parTransId="{14CD879E-2E68-400E-A277-E7571DC7C996}" sibTransId="{3AFBB7BD-CA17-4CE2-9335-FDFB29587CBA}"/>
    <dgm:cxn modelId="{2B8BE5F1-107F-4DD9-99CD-E2C2DCDDFA76}" type="presOf" srcId="{10A07B27-4EE1-4424-8A56-003819CEB90D}" destId="{00D4D90E-7133-4944-A445-E8E1F8496EB2}" srcOrd="0" destOrd="0" presId="urn:microsoft.com/office/officeart/2005/8/layout/vList2"/>
    <dgm:cxn modelId="{55763258-8FF0-4A3A-8015-17594BED9191}" type="presOf" srcId="{FCF4A3C9-7700-43C9-966B-B36B77A695EC}" destId="{5806F5ED-065F-44DB-B461-FFFCA204FD59}" srcOrd="0" destOrd="0" presId="urn:microsoft.com/office/officeart/2005/8/layout/vList2"/>
    <dgm:cxn modelId="{325D9CB5-9D6F-4B4A-8B7E-328D1ED703A2}" type="presOf" srcId="{A5CF2723-EE1D-402F-93CD-E247A81211DF}" destId="{34FE95CC-6B23-46E5-9BB2-FA657D756E8E}" srcOrd="0" destOrd="0" presId="urn:microsoft.com/office/officeart/2005/8/layout/vList2"/>
    <dgm:cxn modelId="{3EA06514-0926-4E36-8D9D-B9F049CD720A}" srcId="{4BA214F4-2E40-4565-A0CA-134F0F8F958C}" destId="{FCF4A3C9-7700-43C9-966B-B36B77A695EC}" srcOrd="1" destOrd="0" parTransId="{53D4C3E5-48EB-46C8-9043-285C8F9A63D5}" sibTransId="{6D0A1AB5-9663-4D2B-B04F-5CEC84D6AFEF}"/>
    <dgm:cxn modelId="{CAC422A9-6565-4E00-8880-C167A8EE050B}" srcId="{4BA214F4-2E40-4565-A0CA-134F0F8F958C}" destId="{E0969E3E-CF96-4D14-BDB7-230D46BDABDB}" srcOrd="0" destOrd="0" parTransId="{15619BA0-A649-4FA0-9429-EB7A84DF9D99}" sibTransId="{652AB7F1-A7D8-43A5-AD39-8A3AAD2BEB4F}"/>
    <dgm:cxn modelId="{9F881F40-A3C1-47A3-84A4-4A14FFD1A09B}" type="presOf" srcId="{4BA214F4-2E40-4565-A0CA-134F0F8F958C}" destId="{6E3BEA54-B9C8-465E-BBBF-C877AF3F6481}" srcOrd="0" destOrd="0" presId="urn:microsoft.com/office/officeart/2005/8/layout/vList2"/>
    <dgm:cxn modelId="{0ECECA97-36E9-4961-B1D6-C9776AE50CCA}" srcId="{4BA214F4-2E40-4565-A0CA-134F0F8F958C}" destId="{34DEB7CF-7CFB-46E1-8F52-067FE8DD4DAF}" srcOrd="3" destOrd="0" parTransId="{3C418365-05AF-4F78-A0DE-91D4A26E5009}" sibTransId="{D966EAB1-108B-4563-A73D-C39AEC6B1D2B}"/>
    <dgm:cxn modelId="{AEEF669D-B32B-49E6-9699-4F9076E37414}" type="presParOf" srcId="{6E3BEA54-B9C8-465E-BBBF-C877AF3F6481}" destId="{85A9E894-8C13-4308-8567-454E1AEF6FF1}" srcOrd="0" destOrd="0" presId="urn:microsoft.com/office/officeart/2005/8/layout/vList2"/>
    <dgm:cxn modelId="{D7DE9D37-0840-4922-9704-D72570D173C7}" type="presParOf" srcId="{6E3BEA54-B9C8-465E-BBBF-C877AF3F6481}" destId="{2C25605F-BBED-44C4-9637-86249D068EC2}" srcOrd="1" destOrd="0" presId="urn:microsoft.com/office/officeart/2005/8/layout/vList2"/>
    <dgm:cxn modelId="{3A425C90-1765-4E9A-B073-ED6DD08528F3}" type="presParOf" srcId="{6E3BEA54-B9C8-465E-BBBF-C877AF3F6481}" destId="{5806F5ED-065F-44DB-B461-FFFCA204FD59}" srcOrd="2" destOrd="0" presId="urn:microsoft.com/office/officeart/2005/8/layout/vList2"/>
    <dgm:cxn modelId="{ED33D611-F39C-4479-A524-848ECCD80A9E}" type="presParOf" srcId="{6E3BEA54-B9C8-465E-BBBF-C877AF3F6481}" destId="{57EA820A-B6CD-4A38-BB59-704383B50DB9}" srcOrd="3" destOrd="0" presId="urn:microsoft.com/office/officeart/2005/8/layout/vList2"/>
    <dgm:cxn modelId="{1096F8F9-2ABD-4063-9686-757CF21A2979}" type="presParOf" srcId="{6E3BEA54-B9C8-465E-BBBF-C877AF3F6481}" destId="{34FE95CC-6B23-46E5-9BB2-FA657D756E8E}" srcOrd="4" destOrd="0" presId="urn:microsoft.com/office/officeart/2005/8/layout/vList2"/>
    <dgm:cxn modelId="{9ACCB262-72D6-4AD7-95DE-7E9BFA3A3F58}" type="presParOf" srcId="{6E3BEA54-B9C8-465E-BBBF-C877AF3F6481}" destId="{42454714-C3BB-4BE5-80B3-EC49092E33EA}" srcOrd="5" destOrd="0" presId="urn:microsoft.com/office/officeart/2005/8/layout/vList2"/>
    <dgm:cxn modelId="{D8CFF4C0-7A36-4851-8346-669D95CA5440}" type="presParOf" srcId="{6E3BEA54-B9C8-465E-BBBF-C877AF3F6481}" destId="{70701EBE-E25C-4ED5-B505-E99C4A417EFC}" srcOrd="6" destOrd="0" presId="urn:microsoft.com/office/officeart/2005/8/layout/vList2"/>
    <dgm:cxn modelId="{6ED8876D-5AB8-40FF-8D58-4AD4EDB12963}" type="presParOf" srcId="{6E3BEA54-B9C8-465E-BBBF-C877AF3F6481}" destId="{81295D4D-0F42-422A-8F82-9AE5BFB076F7}" srcOrd="7" destOrd="0" presId="urn:microsoft.com/office/officeart/2005/8/layout/vList2"/>
    <dgm:cxn modelId="{F59EF81A-F587-4F8F-BE89-8389D10BBA53}" type="presParOf" srcId="{6E3BEA54-B9C8-465E-BBBF-C877AF3F6481}" destId="{00D4D90E-7133-4944-A445-E8E1F8496EB2}" srcOrd="8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A214F4-2E40-4565-A0CA-134F0F8F958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0969E3E-CF96-4D14-BDB7-230D46BDABDB}">
      <dgm:prSet phldrT="[Text]" custT="1"/>
      <dgm:spPr/>
      <dgm:t>
        <a:bodyPr/>
        <a:lstStyle/>
        <a:p>
          <a:r>
            <a:rPr lang="en-US" sz="2400" smtClean="0">
              <a:solidFill>
                <a:srgbClr val="FFFF00"/>
              </a:solidFill>
              <a:latin typeface="Arial Narrow" pitchFamily="34" charset="0"/>
            </a:rPr>
            <a:t>Mendapatkan informasi melalui mendengar</a:t>
          </a:r>
          <a:endParaRPr lang="en-US" sz="2400">
            <a:solidFill>
              <a:srgbClr val="FFFF00"/>
            </a:solidFill>
            <a:latin typeface="Arial Narrow" pitchFamily="34" charset="0"/>
          </a:endParaRPr>
        </a:p>
      </dgm:t>
    </dgm:pt>
    <dgm:pt modelId="{15619BA0-A649-4FA0-9429-EB7A84DF9D99}" type="parTrans" cxnId="{CAC422A9-6565-4E00-8880-C167A8EE050B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652AB7F1-A7D8-43A5-AD39-8A3AAD2BEB4F}" type="sibTrans" cxnId="{CAC422A9-6565-4E00-8880-C167A8EE050B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FCF4A3C9-7700-43C9-966B-B36B77A695EC}">
      <dgm:prSet phldrT="[Text]" custT="1"/>
      <dgm:spPr/>
      <dgm:t>
        <a:bodyPr/>
        <a:lstStyle/>
        <a:p>
          <a:r>
            <a:rPr lang="en-US" sz="2400" smtClean="0">
              <a:solidFill>
                <a:schemeClr val="accent2"/>
              </a:solidFill>
              <a:latin typeface="Arial Narrow" pitchFamily="34" charset="0"/>
            </a:rPr>
            <a:t>Tidak suka mencatat dengan teliti</a:t>
          </a:r>
          <a:endParaRPr lang="en-US" sz="2400">
            <a:solidFill>
              <a:schemeClr val="accent2"/>
            </a:solidFill>
            <a:latin typeface="Arial Narrow" pitchFamily="34" charset="0"/>
          </a:endParaRPr>
        </a:p>
      </dgm:t>
    </dgm:pt>
    <dgm:pt modelId="{53D4C3E5-48EB-46C8-9043-285C8F9A63D5}" type="parTrans" cxnId="{3EA06514-0926-4E36-8D9D-B9F049CD720A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6D0A1AB5-9663-4D2B-B04F-5CEC84D6AFEF}" type="sibTrans" cxnId="{3EA06514-0926-4E36-8D9D-B9F049CD720A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A5CF2723-EE1D-402F-93CD-E247A81211DF}">
      <dgm:prSet custT="1"/>
      <dgm:spPr/>
      <dgm:t>
        <a:bodyPr/>
        <a:lstStyle/>
        <a:p>
          <a:r>
            <a:rPr lang="en-US" sz="2400" smtClean="0">
              <a:solidFill>
                <a:schemeClr val="accent2"/>
              </a:solidFill>
              <a:latin typeface="Arial Narrow" pitchFamily="34" charset="0"/>
            </a:rPr>
            <a:t>Membaca dengan keras</a:t>
          </a:r>
          <a:endParaRPr lang="en-US" sz="2400">
            <a:solidFill>
              <a:schemeClr val="accent2"/>
            </a:solidFill>
            <a:latin typeface="Arial Narrow" pitchFamily="34" charset="0"/>
          </a:endParaRPr>
        </a:p>
      </dgm:t>
    </dgm:pt>
    <dgm:pt modelId="{C3ACBFBE-B020-4104-8F8D-1484AEB1E00E}" type="parTrans" cxnId="{8C526B10-435A-434E-AC99-5BF84220C512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B1540796-547E-4D2A-89E8-73BAF2EF34F5}" type="sibTrans" cxnId="{8C526B10-435A-434E-AC99-5BF84220C512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34DEB7CF-7CFB-46E1-8F52-067FE8DD4DAF}">
      <dgm:prSet custT="1"/>
      <dgm:spPr/>
      <dgm:t>
        <a:bodyPr/>
        <a:lstStyle/>
        <a:p>
          <a:r>
            <a:rPr lang="en-US" sz="2400" smtClean="0">
              <a:solidFill>
                <a:srgbClr val="FFFF00"/>
              </a:solidFill>
              <a:latin typeface="Arial Narrow" pitchFamily="34" charset="0"/>
            </a:rPr>
            <a:t>Saat kerja suka bicara pada diri sendiri</a:t>
          </a:r>
          <a:endParaRPr lang="en-US" sz="2400">
            <a:solidFill>
              <a:srgbClr val="FFFF00"/>
            </a:solidFill>
            <a:latin typeface="Arial Narrow" pitchFamily="34" charset="0"/>
          </a:endParaRPr>
        </a:p>
      </dgm:t>
    </dgm:pt>
    <dgm:pt modelId="{3C418365-05AF-4F78-A0DE-91D4A26E5009}" type="parTrans" cxnId="{0ECECA97-36E9-4961-B1D6-C9776AE50CCA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D966EAB1-108B-4563-A73D-C39AEC6B1D2B}" type="sibTrans" cxnId="{0ECECA97-36E9-4961-B1D6-C9776AE50CCA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10A07B27-4EE1-4424-8A56-003819CEB90D}">
      <dgm:prSet custT="1"/>
      <dgm:spPr/>
      <dgm:t>
        <a:bodyPr/>
        <a:lstStyle/>
        <a:p>
          <a:r>
            <a:rPr lang="en-US" sz="2400" smtClean="0">
              <a:solidFill>
                <a:schemeClr val="accent2"/>
              </a:solidFill>
              <a:latin typeface="Arial Narrow" pitchFamily="34" charset="0"/>
            </a:rPr>
            <a:t>Mengulangi kembali dan menirukan nada, irama, dan warna suara</a:t>
          </a:r>
          <a:endParaRPr lang="en-US" sz="2400">
            <a:solidFill>
              <a:schemeClr val="accent2"/>
            </a:solidFill>
            <a:latin typeface="Arial Narrow" pitchFamily="34" charset="0"/>
          </a:endParaRPr>
        </a:p>
      </dgm:t>
    </dgm:pt>
    <dgm:pt modelId="{14CD879E-2E68-400E-A277-E7571DC7C996}" type="parTrans" cxnId="{B5CCBBF2-B919-42AE-8084-C02C4D042D50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3AFBB7BD-CA17-4CE2-9335-FDFB29587CBA}" type="sibTrans" cxnId="{B5CCBBF2-B919-42AE-8084-C02C4D042D50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3D8C4307-8D36-493D-8E9B-646AF0412CB8}">
      <dgm:prSet custT="1"/>
      <dgm:spPr/>
      <dgm:t>
        <a:bodyPr/>
        <a:lstStyle/>
        <a:p>
          <a:r>
            <a:rPr lang="en-US" sz="2400" smtClean="0">
              <a:solidFill>
                <a:srgbClr val="FFFF00"/>
              </a:solidFill>
              <a:latin typeface="Arial Narrow" pitchFamily="34" charset="0"/>
            </a:rPr>
            <a:t>Mudah terganggu oleh keributan</a:t>
          </a:r>
          <a:endParaRPr lang="en-US" sz="2400">
            <a:solidFill>
              <a:srgbClr val="FFFF00"/>
            </a:solidFill>
            <a:latin typeface="Arial Narrow" pitchFamily="34" charset="0"/>
          </a:endParaRPr>
        </a:p>
      </dgm:t>
    </dgm:pt>
    <dgm:pt modelId="{B6342B82-A50D-4928-B4D0-F8DAF1D49EF9}" type="parTrans" cxnId="{A4B42854-D04A-4888-B088-EC3C25BF6868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A8E235AD-15B0-43C5-BDA5-63FF6DF2BB69}" type="sibTrans" cxnId="{A4B42854-D04A-4888-B088-EC3C25BF6868}">
      <dgm:prSet/>
      <dgm:spPr/>
      <dgm:t>
        <a:bodyPr/>
        <a:lstStyle/>
        <a:p>
          <a:endParaRPr lang="en-US" sz="2400">
            <a:latin typeface="Arial Narrow" pitchFamily="34" charset="0"/>
          </a:endParaRPr>
        </a:p>
      </dgm:t>
    </dgm:pt>
    <dgm:pt modelId="{6E3BEA54-B9C8-465E-BBBF-C877AF3F6481}" type="pres">
      <dgm:prSet presAssocID="{4BA214F4-2E40-4565-A0CA-134F0F8F958C}" presName="linear" presStyleCnt="0">
        <dgm:presLayoutVars>
          <dgm:animLvl val="lvl"/>
          <dgm:resizeHandles val="exact"/>
        </dgm:presLayoutVars>
      </dgm:prSet>
      <dgm:spPr/>
    </dgm:pt>
    <dgm:pt modelId="{85A9E894-8C13-4308-8567-454E1AEF6FF1}" type="pres">
      <dgm:prSet presAssocID="{E0969E3E-CF96-4D14-BDB7-230D46BDABD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5605F-BBED-44C4-9637-86249D068EC2}" type="pres">
      <dgm:prSet presAssocID="{652AB7F1-A7D8-43A5-AD39-8A3AAD2BEB4F}" presName="spacer" presStyleCnt="0"/>
      <dgm:spPr/>
    </dgm:pt>
    <dgm:pt modelId="{5806F5ED-065F-44DB-B461-FFFCA204FD59}" type="pres">
      <dgm:prSet presAssocID="{FCF4A3C9-7700-43C9-966B-B36B77A695E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A820A-B6CD-4A38-BB59-704383B50DB9}" type="pres">
      <dgm:prSet presAssocID="{6D0A1AB5-9663-4D2B-B04F-5CEC84D6AFEF}" presName="spacer" presStyleCnt="0"/>
      <dgm:spPr/>
    </dgm:pt>
    <dgm:pt modelId="{34FE95CC-6B23-46E5-9BB2-FA657D756E8E}" type="pres">
      <dgm:prSet presAssocID="{A5CF2723-EE1D-402F-93CD-E247A81211D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54714-C3BB-4BE5-80B3-EC49092E33EA}" type="pres">
      <dgm:prSet presAssocID="{B1540796-547E-4D2A-89E8-73BAF2EF34F5}" presName="spacer" presStyleCnt="0"/>
      <dgm:spPr/>
    </dgm:pt>
    <dgm:pt modelId="{70701EBE-E25C-4ED5-B505-E99C4A417EFC}" type="pres">
      <dgm:prSet presAssocID="{34DEB7CF-7CFB-46E1-8F52-067FE8DD4DA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95D4D-0F42-422A-8F82-9AE5BFB076F7}" type="pres">
      <dgm:prSet presAssocID="{D966EAB1-108B-4563-A73D-C39AEC6B1D2B}" presName="spacer" presStyleCnt="0"/>
      <dgm:spPr/>
    </dgm:pt>
    <dgm:pt modelId="{00D4D90E-7133-4944-A445-E8E1F8496EB2}" type="pres">
      <dgm:prSet presAssocID="{10A07B27-4EE1-4424-8A56-003819CEB90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66424-996A-4907-9DA5-26CE2C70EE6F}" type="pres">
      <dgm:prSet presAssocID="{3AFBB7BD-CA17-4CE2-9335-FDFB29587CBA}" presName="spacer" presStyleCnt="0"/>
      <dgm:spPr/>
    </dgm:pt>
    <dgm:pt modelId="{BD1EC227-0981-4F39-9791-6AF971AE5469}" type="pres">
      <dgm:prSet presAssocID="{3D8C4307-8D36-493D-8E9B-646AF0412CB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526B10-435A-434E-AC99-5BF84220C512}" srcId="{4BA214F4-2E40-4565-A0CA-134F0F8F958C}" destId="{A5CF2723-EE1D-402F-93CD-E247A81211DF}" srcOrd="2" destOrd="0" parTransId="{C3ACBFBE-B020-4104-8F8D-1484AEB1E00E}" sibTransId="{B1540796-547E-4D2A-89E8-73BAF2EF34F5}"/>
    <dgm:cxn modelId="{4B0FD801-DC3C-44A3-8F91-D653A7424ADA}" type="presOf" srcId="{A5CF2723-EE1D-402F-93CD-E247A81211DF}" destId="{34FE95CC-6B23-46E5-9BB2-FA657D756E8E}" srcOrd="0" destOrd="0" presId="urn:microsoft.com/office/officeart/2005/8/layout/vList2"/>
    <dgm:cxn modelId="{B5CCBBF2-B919-42AE-8084-C02C4D042D50}" srcId="{4BA214F4-2E40-4565-A0CA-134F0F8F958C}" destId="{10A07B27-4EE1-4424-8A56-003819CEB90D}" srcOrd="4" destOrd="0" parTransId="{14CD879E-2E68-400E-A277-E7571DC7C996}" sibTransId="{3AFBB7BD-CA17-4CE2-9335-FDFB29587CBA}"/>
    <dgm:cxn modelId="{AE56B319-C587-4F6F-A9EE-30E33FED4713}" type="presOf" srcId="{3D8C4307-8D36-493D-8E9B-646AF0412CB8}" destId="{BD1EC227-0981-4F39-9791-6AF971AE5469}" srcOrd="0" destOrd="0" presId="urn:microsoft.com/office/officeart/2005/8/layout/vList2"/>
    <dgm:cxn modelId="{09A26F2C-35F2-4005-8C7A-617FF3FE7725}" type="presOf" srcId="{10A07B27-4EE1-4424-8A56-003819CEB90D}" destId="{00D4D90E-7133-4944-A445-E8E1F8496EB2}" srcOrd="0" destOrd="0" presId="urn:microsoft.com/office/officeart/2005/8/layout/vList2"/>
    <dgm:cxn modelId="{3EA06514-0926-4E36-8D9D-B9F049CD720A}" srcId="{4BA214F4-2E40-4565-A0CA-134F0F8F958C}" destId="{FCF4A3C9-7700-43C9-966B-B36B77A695EC}" srcOrd="1" destOrd="0" parTransId="{53D4C3E5-48EB-46C8-9043-285C8F9A63D5}" sibTransId="{6D0A1AB5-9663-4D2B-B04F-5CEC84D6AFEF}"/>
    <dgm:cxn modelId="{96D34754-3B62-4F9B-953C-059D9538757C}" type="presOf" srcId="{E0969E3E-CF96-4D14-BDB7-230D46BDABDB}" destId="{85A9E894-8C13-4308-8567-454E1AEF6FF1}" srcOrd="0" destOrd="0" presId="urn:microsoft.com/office/officeart/2005/8/layout/vList2"/>
    <dgm:cxn modelId="{CAC422A9-6565-4E00-8880-C167A8EE050B}" srcId="{4BA214F4-2E40-4565-A0CA-134F0F8F958C}" destId="{E0969E3E-CF96-4D14-BDB7-230D46BDABDB}" srcOrd="0" destOrd="0" parTransId="{15619BA0-A649-4FA0-9429-EB7A84DF9D99}" sibTransId="{652AB7F1-A7D8-43A5-AD39-8A3AAD2BEB4F}"/>
    <dgm:cxn modelId="{E178ACEA-19E1-4721-8FFC-B1D3FE42780F}" type="presOf" srcId="{FCF4A3C9-7700-43C9-966B-B36B77A695EC}" destId="{5806F5ED-065F-44DB-B461-FFFCA204FD59}" srcOrd="0" destOrd="0" presId="urn:microsoft.com/office/officeart/2005/8/layout/vList2"/>
    <dgm:cxn modelId="{0D85723C-0497-462C-81BF-33B022BBA458}" type="presOf" srcId="{34DEB7CF-7CFB-46E1-8F52-067FE8DD4DAF}" destId="{70701EBE-E25C-4ED5-B505-E99C4A417EFC}" srcOrd="0" destOrd="0" presId="urn:microsoft.com/office/officeart/2005/8/layout/vList2"/>
    <dgm:cxn modelId="{A4B42854-D04A-4888-B088-EC3C25BF6868}" srcId="{4BA214F4-2E40-4565-A0CA-134F0F8F958C}" destId="{3D8C4307-8D36-493D-8E9B-646AF0412CB8}" srcOrd="5" destOrd="0" parTransId="{B6342B82-A50D-4928-B4D0-F8DAF1D49EF9}" sibTransId="{A8E235AD-15B0-43C5-BDA5-63FF6DF2BB69}"/>
    <dgm:cxn modelId="{615E6E88-3EF4-4FF9-A91A-5177C6B454E1}" type="presOf" srcId="{4BA214F4-2E40-4565-A0CA-134F0F8F958C}" destId="{6E3BEA54-B9C8-465E-BBBF-C877AF3F6481}" srcOrd="0" destOrd="0" presId="urn:microsoft.com/office/officeart/2005/8/layout/vList2"/>
    <dgm:cxn modelId="{0ECECA97-36E9-4961-B1D6-C9776AE50CCA}" srcId="{4BA214F4-2E40-4565-A0CA-134F0F8F958C}" destId="{34DEB7CF-7CFB-46E1-8F52-067FE8DD4DAF}" srcOrd="3" destOrd="0" parTransId="{3C418365-05AF-4F78-A0DE-91D4A26E5009}" sibTransId="{D966EAB1-108B-4563-A73D-C39AEC6B1D2B}"/>
    <dgm:cxn modelId="{3EC06877-C379-4B20-ABC5-17F47CB5619C}" type="presParOf" srcId="{6E3BEA54-B9C8-465E-BBBF-C877AF3F6481}" destId="{85A9E894-8C13-4308-8567-454E1AEF6FF1}" srcOrd="0" destOrd="0" presId="urn:microsoft.com/office/officeart/2005/8/layout/vList2"/>
    <dgm:cxn modelId="{4D5F2727-8727-476C-AE09-C8BDD5DB3407}" type="presParOf" srcId="{6E3BEA54-B9C8-465E-BBBF-C877AF3F6481}" destId="{2C25605F-BBED-44C4-9637-86249D068EC2}" srcOrd="1" destOrd="0" presId="urn:microsoft.com/office/officeart/2005/8/layout/vList2"/>
    <dgm:cxn modelId="{162EE815-7AB9-484C-AC21-952EC35F11B5}" type="presParOf" srcId="{6E3BEA54-B9C8-465E-BBBF-C877AF3F6481}" destId="{5806F5ED-065F-44DB-B461-FFFCA204FD59}" srcOrd="2" destOrd="0" presId="urn:microsoft.com/office/officeart/2005/8/layout/vList2"/>
    <dgm:cxn modelId="{0C843860-DFE6-4A20-8CB9-7234D27E4F1E}" type="presParOf" srcId="{6E3BEA54-B9C8-465E-BBBF-C877AF3F6481}" destId="{57EA820A-B6CD-4A38-BB59-704383B50DB9}" srcOrd="3" destOrd="0" presId="urn:microsoft.com/office/officeart/2005/8/layout/vList2"/>
    <dgm:cxn modelId="{3174C59C-8779-4E9C-8FFB-2C13525D131F}" type="presParOf" srcId="{6E3BEA54-B9C8-465E-BBBF-C877AF3F6481}" destId="{34FE95CC-6B23-46E5-9BB2-FA657D756E8E}" srcOrd="4" destOrd="0" presId="urn:microsoft.com/office/officeart/2005/8/layout/vList2"/>
    <dgm:cxn modelId="{D447FADB-5D07-4E4F-9A84-B7123A3032CF}" type="presParOf" srcId="{6E3BEA54-B9C8-465E-BBBF-C877AF3F6481}" destId="{42454714-C3BB-4BE5-80B3-EC49092E33EA}" srcOrd="5" destOrd="0" presId="urn:microsoft.com/office/officeart/2005/8/layout/vList2"/>
    <dgm:cxn modelId="{478F134C-FBD5-43AB-9D51-B52692AC8EB5}" type="presParOf" srcId="{6E3BEA54-B9C8-465E-BBBF-C877AF3F6481}" destId="{70701EBE-E25C-4ED5-B505-E99C4A417EFC}" srcOrd="6" destOrd="0" presId="urn:microsoft.com/office/officeart/2005/8/layout/vList2"/>
    <dgm:cxn modelId="{05B4EC77-D971-4705-837C-7BE60C3FAAA7}" type="presParOf" srcId="{6E3BEA54-B9C8-465E-BBBF-C877AF3F6481}" destId="{81295D4D-0F42-422A-8F82-9AE5BFB076F7}" srcOrd="7" destOrd="0" presId="urn:microsoft.com/office/officeart/2005/8/layout/vList2"/>
    <dgm:cxn modelId="{D94BE03C-B667-441F-87A8-003F6735DB74}" type="presParOf" srcId="{6E3BEA54-B9C8-465E-BBBF-C877AF3F6481}" destId="{00D4D90E-7133-4944-A445-E8E1F8496EB2}" srcOrd="8" destOrd="0" presId="urn:microsoft.com/office/officeart/2005/8/layout/vList2"/>
    <dgm:cxn modelId="{24967A43-B8AB-4CE1-9A93-0EE5D928DB33}" type="presParOf" srcId="{6E3BEA54-B9C8-465E-BBBF-C877AF3F6481}" destId="{7B966424-996A-4907-9DA5-26CE2C70EE6F}" srcOrd="9" destOrd="0" presId="urn:microsoft.com/office/officeart/2005/8/layout/vList2"/>
    <dgm:cxn modelId="{A5C854B5-82DA-4404-B6FE-927E7F2C1732}" type="presParOf" srcId="{6E3BEA54-B9C8-465E-BBBF-C877AF3F6481}" destId="{BD1EC227-0981-4F39-9791-6AF971AE5469}" srcOrd="1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A214F4-2E40-4565-A0CA-134F0F8F958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0969E3E-CF96-4D14-BDB7-230D46BDABDB}">
      <dgm:prSet phldrT="[Text]" custT="1"/>
      <dgm:spPr/>
      <dgm:t>
        <a:bodyPr/>
        <a:lstStyle/>
        <a:p>
          <a:r>
            <a:rPr lang="en-US" sz="2600" smtClean="0">
              <a:solidFill>
                <a:srgbClr val="FFFF00"/>
              </a:solidFill>
              <a:latin typeface="Arial Narrow" pitchFamily="34" charset="0"/>
            </a:rPr>
            <a:t>Belajar melalui gerakan, sentuhan, dan melakukan sesuatu</a:t>
          </a:r>
          <a:endParaRPr lang="en-US" sz="2600">
            <a:solidFill>
              <a:srgbClr val="FFFF00"/>
            </a:solidFill>
            <a:latin typeface="Arial Narrow" pitchFamily="34" charset="0"/>
          </a:endParaRPr>
        </a:p>
      </dgm:t>
    </dgm:pt>
    <dgm:pt modelId="{15619BA0-A649-4FA0-9429-EB7A84DF9D99}" type="parTrans" cxnId="{CAC422A9-6565-4E00-8880-C167A8EE050B}">
      <dgm:prSet/>
      <dgm:spPr/>
      <dgm:t>
        <a:bodyPr/>
        <a:lstStyle/>
        <a:p>
          <a:endParaRPr lang="en-US" sz="2600">
            <a:latin typeface="Arial Narrow" pitchFamily="34" charset="0"/>
          </a:endParaRPr>
        </a:p>
      </dgm:t>
    </dgm:pt>
    <dgm:pt modelId="{652AB7F1-A7D8-43A5-AD39-8A3AAD2BEB4F}" type="sibTrans" cxnId="{CAC422A9-6565-4E00-8880-C167A8EE050B}">
      <dgm:prSet/>
      <dgm:spPr/>
      <dgm:t>
        <a:bodyPr/>
        <a:lstStyle/>
        <a:p>
          <a:endParaRPr lang="en-US" sz="2600">
            <a:latin typeface="Arial Narrow" pitchFamily="34" charset="0"/>
          </a:endParaRPr>
        </a:p>
      </dgm:t>
    </dgm:pt>
    <dgm:pt modelId="{FCF4A3C9-7700-43C9-966B-B36B77A695EC}">
      <dgm:prSet phldrT="[Text]" custT="1"/>
      <dgm:spPr/>
      <dgm:t>
        <a:bodyPr/>
        <a:lstStyle/>
        <a:p>
          <a:r>
            <a:rPr lang="en-US" sz="2600" smtClean="0">
              <a:solidFill>
                <a:schemeClr val="accent2"/>
              </a:solidFill>
              <a:latin typeface="Arial Narrow" pitchFamily="34" charset="0"/>
            </a:rPr>
            <a:t>Sulit duduk diam lama karena keinginan beraktifitas dan eksplorasi sangat kuat</a:t>
          </a:r>
          <a:endParaRPr lang="en-US" sz="2600">
            <a:solidFill>
              <a:schemeClr val="accent2"/>
            </a:solidFill>
            <a:latin typeface="Arial Narrow" pitchFamily="34" charset="0"/>
          </a:endParaRPr>
        </a:p>
      </dgm:t>
    </dgm:pt>
    <dgm:pt modelId="{53D4C3E5-48EB-46C8-9043-285C8F9A63D5}" type="parTrans" cxnId="{3EA06514-0926-4E36-8D9D-B9F049CD720A}">
      <dgm:prSet/>
      <dgm:spPr/>
      <dgm:t>
        <a:bodyPr/>
        <a:lstStyle/>
        <a:p>
          <a:endParaRPr lang="en-US" sz="2600">
            <a:latin typeface="Arial Narrow" pitchFamily="34" charset="0"/>
          </a:endParaRPr>
        </a:p>
      </dgm:t>
    </dgm:pt>
    <dgm:pt modelId="{6D0A1AB5-9663-4D2B-B04F-5CEC84D6AFEF}" type="sibTrans" cxnId="{3EA06514-0926-4E36-8D9D-B9F049CD720A}">
      <dgm:prSet/>
      <dgm:spPr/>
      <dgm:t>
        <a:bodyPr/>
        <a:lstStyle/>
        <a:p>
          <a:endParaRPr lang="en-US" sz="2600">
            <a:latin typeface="Arial Narrow" pitchFamily="34" charset="0"/>
          </a:endParaRPr>
        </a:p>
      </dgm:t>
    </dgm:pt>
    <dgm:pt modelId="{A5CF2723-EE1D-402F-93CD-E247A81211DF}">
      <dgm:prSet custT="1"/>
      <dgm:spPr/>
      <dgm:t>
        <a:bodyPr/>
        <a:lstStyle/>
        <a:p>
          <a:r>
            <a:rPr lang="en-US" sz="2600" smtClean="0">
              <a:solidFill>
                <a:schemeClr val="accent2"/>
              </a:solidFill>
              <a:latin typeface="Arial Narrow" pitchFamily="34" charset="0"/>
            </a:rPr>
            <a:t>Dalam kuliah sering mencatat informasi yang diperoleh</a:t>
          </a:r>
          <a:endParaRPr lang="en-US" sz="2600">
            <a:solidFill>
              <a:schemeClr val="accent2"/>
            </a:solidFill>
            <a:latin typeface="Arial Narrow" pitchFamily="34" charset="0"/>
          </a:endParaRPr>
        </a:p>
      </dgm:t>
    </dgm:pt>
    <dgm:pt modelId="{C3ACBFBE-B020-4104-8F8D-1484AEB1E00E}" type="parTrans" cxnId="{8C526B10-435A-434E-AC99-5BF84220C512}">
      <dgm:prSet/>
      <dgm:spPr/>
      <dgm:t>
        <a:bodyPr/>
        <a:lstStyle/>
        <a:p>
          <a:endParaRPr lang="en-US" sz="2600">
            <a:latin typeface="Arial Narrow" pitchFamily="34" charset="0"/>
          </a:endParaRPr>
        </a:p>
      </dgm:t>
    </dgm:pt>
    <dgm:pt modelId="{B1540796-547E-4D2A-89E8-73BAF2EF34F5}" type="sibTrans" cxnId="{8C526B10-435A-434E-AC99-5BF84220C512}">
      <dgm:prSet/>
      <dgm:spPr/>
      <dgm:t>
        <a:bodyPr/>
        <a:lstStyle/>
        <a:p>
          <a:endParaRPr lang="en-US" sz="2600">
            <a:latin typeface="Arial Narrow" pitchFamily="34" charset="0"/>
          </a:endParaRPr>
        </a:p>
      </dgm:t>
    </dgm:pt>
    <dgm:pt modelId="{34DEB7CF-7CFB-46E1-8F52-067FE8DD4DAF}">
      <dgm:prSet custT="1"/>
      <dgm:spPr/>
      <dgm:t>
        <a:bodyPr/>
        <a:lstStyle/>
        <a:p>
          <a:r>
            <a:rPr lang="en-US" sz="2600" smtClean="0">
              <a:solidFill>
                <a:srgbClr val="FFFF00"/>
              </a:solidFill>
              <a:latin typeface="Arial Narrow" pitchFamily="34" charset="0"/>
            </a:rPr>
            <a:t>Lebih mudah memberikan contoh daripada bicara</a:t>
          </a:r>
          <a:endParaRPr lang="en-US" sz="2600">
            <a:solidFill>
              <a:srgbClr val="FFFF00"/>
            </a:solidFill>
            <a:latin typeface="Arial Narrow" pitchFamily="34" charset="0"/>
          </a:endParaRPr>
        </a:p>
      </dgm:t>
    </dgm:pt>
    <dgm:pt modelId="{3C418365-05AF-4F78-A0DE-91D4A26E5009}" type="parTrans" cxnId="{0ECECA97-36E9-4961-B1D6-C9776AE50CCA}">
      <dgm:prSet/>
      <dgm:spPr/>
      <dgm:t>
        <a:bodyPr/>
        <a:lstStyle/>
        <a:p>
          <a:endParaRPr lang="en-US" sz="2600">
            <a:latin typeface="Arial Narrow" pitchFamily="34" charset="0"/>
          </a:endParaRPr>
        </a:p>
      </dgm:t>
    </dgm:pt>
    <dgm:pt modelId="{D966EAB1-108B-4563-A73D-C39AEC6B1D2B}" type="sibTrans" cxnId="{0ECECA97-36E9-4961-B1D6-C9776AE50CCA}">
      <dgm:prSet/>
      <dgm:spPr/>
      <dgm:t>
        <a:bodyPr/>
        <a:lstStyle/>
        <a:p>
          <a:endParaRPr lang="en-US" sz="2600">
            <a:latin typeface="Arial Narrow" pitchFamily="34" charset="0"/>
          </a:endParaRPr>
        </a:p>
      </dgm:t>
    </dgm:pt>
    <dgm:pt modelId="{6E3BEA54-B9C8-465E-BBBF-C877AF3F6481}" type="pres">
      <dgm:prSet presAssocID="{4BA214F4-2E40-4565-A0CA-134F0F8F958C}" presName="linear" presStyleCnt="0">
        <dgm:presLayoutVars>
          <dgm:animLvl val="lvl"/>
          <dgm:resizeHandles val="exact"/>
        </dgm:presLayoutVars>
      </dgm:prSet>
      <dgm:spPr/>
    </dgm:pt>
    <dgm:pt modelId="{85A9E894-8C13-4308-8567-454E1AEF6FF1}" type="pres">
      <dgm:prSet presAssocID="{E0969E3E-CF96-4D14-BDB7-230D46BDABD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5605F-BBED-44C4-9637-86249D068EC2}" type="pres">
      <dgm:prSet presAssocID="{652AB7F1-A7D8-43A5-AD39-8A3AAD2BEB4F}" presName="spacer" presStyleCnt="0"/>
      <dgm:spPr/>
    </dgm:pt>
    <dgm:pt modelId="{5806F5ED-065F-44DB-B461-FFFCA204FD59}" type="pres">
      <dgm:prSet presAssocID="{FCF4A3C9-7700-43C9-966B-B36B77A695E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A820A-B6CD-4A38-BB59-704383B50DB9}" type="pres">
      <dgm:prSet presAssocID="{6D0A1AB5-9663-4D2B-B04F-5CEC84D6AFEF}" presName="spacer" presStyleCnt="0"/>
      <dgm:spPr/>
    </dgm:pt>
    <dgm:pt modelId="{34FE95CC-6B23-46E5-9BB2-FA657D756E8E}" type="pres">
      <dgm:prSet presAssocID="{A5CF2723-EE1D-402F-93CD-E247A81211D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54714-C3BB-4BE5-80B3-EC49092E33EA}" type="pres">
      <dgm:prSet presAssocID="{B1540796-547E-4D2A-89E8-73BAF2EF34F5}" presName="spacer" presStyleCnt="0"/>
      <dgm:spPr/>
    </dgm:pt>
    <dgm:pt modelId="{70701EBE-E25C-4ED5-B505-E99C4A417EFC}" type="pres">
      <dgm:prSet presAssocID="{34DEB7CF-7CFB-46E1-8F52-067FE8DD4D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4A8CA9-BCC5-4FD9-8BA1-947B0402003F}" type="presOf" srcId="{E0969E3E-CF96-4D14-BDB7-230D46BDABDB}" destId="{85A9E894-8C13-4308-8567-454E1AEF6FF1}" srcOrd="0" destOrd="0" presId="urn:microsoft.com/office/officeart/2005/8/layout/vList2"/>
    <dgm:cxn modelId="{8C526B10-435A-434E-AC99-5BF84220C512}" srcId="{4BA214F4-2E40-4565-A0CA-134F0F8F958C}" destId="{A5CF2723-EE1D-402F-93CD-E247A81211DF}" srcOrd="2" destOrd="0" parTransId="{C3ACBFBE-B020-4104-8F8D-1484AEB1E00E}" sibTransId="{B1540796-547E-4D2A-89E8-73BAF2EF34F5}"/>
    <dgm:cxn modelId="{FF9DD73B-C814-4549-A663-B6B80F21116E}" type="presOf" srcId="{A5CF2723-EE1D-402F-93CD-E247A81211DF}" destId="{34FE95CC-6B23-46E5-9BB2-FA657D756E8E}" srcOrd="0" destOrd="0" presId="urn:microsoft.com/office/officeart/2005/8/layout/vList2"/>
    <dgm:cxn modelId="{3EA06514-0926-4E36-8D9D-B9F049CD720A}" srcId="{4BA214F4-2E40-4565-A0CA-134F0F8F958C}" destId="{FCF4A3C9-7700-43C9-966B-B36B77A695EC}" srcOrd="1" destOrd="0" parTransId="{53D4C3E5-48EB-46C8-9043-285C8F9A63D5}" sibTransId="{6D0A1AB5-9663-4D2B-B04F-5CEC84D6AFEF}"/>
    <dgm:cxn modelId="{E28D34A7-3C12-45A2-9C06-DF782BA0FF7C}" type="presOf" srcId="{4BA214F4-2E40-4565-A0CA-134F0F8F958C}" destId="{6E3BEA54-B9C8-465E-BBBF-C877AF3F6481}" srcOrd="0" destOrd="0" presId="urn:microsoft.com/office/officeart/2005/8/layout/vList2"/>
    <dgm:cxn modelId="{A70B7CE7-4AFE-4047-9FE9-52313D28502A}" type="presOf" srcId="{FCF4A3C9-7700-43C9-966B-B36B77A695EC}" destId="{5806F5ED-065F-44DB-B461-FFFCA204FD59}" srcOrd="0" destOrd="0" presId="urn:microsoft.com/office/officeart/2005/8/layout/vList2"/>
    <dgm:cxn modelId="{46C7CA1C-2D13-406E-9D31-EA92C7F230F7}" type="presOf" srcId="{34DEB7CF-7CFB-46E1-8F52-067FE8DD4DAF}" destId="{70701EBE-E25C-4ED5-B505-E99C4A417EFC}" srcOrd="0" destOrd="0" presId="urn:microsoft.com/office/officeart/2005/8/layout/vList2"/>
    <dgm:cxn modelId="{CAC422A9-6565-4E00-8880-C167A8EE050B}" srcId="{4BA214F4-2E40-4565-A0CA-134F0F8F958C}" destId="{E0969E3E-CF96-4D14-BDB7-230D46BDABDB}" srcOrd="0" destOrd="0" parTransId="{15619BA0-A649-4FA0-9429-EB7A84DF9D99}" sibTransId="{652AB7F1-A7D8-43A5-AD39-8A3AAD2BEB4F}"/>
    <dgm:cxn modelId="{0ECECA97-36E9-4961-B1D6-C9776AE50CCA}" srcId="{4BA214F4-2E40-4565-A0CA-134F0F8F958C}" destId="{34DEB7CF-7CFB-46E1-8F52-067FE8DD4DAF}" srcOrd="3" destOrd="0" parTransId="{3C418365-05AF-4F78-A0DE-91D4A26E5009}" sibTransId="{D966EAB1-108B-4563-A73D-C39AEC6B1D2B}"/>
    <dgm:cxn modelId="{4556C9E0-7172-4C16-AA9A-98F51424D4C7}" type="presParOf" srcId="{6E3BEA54-B9C8-465E-BBBF-C877AF3F6481}" destId="{85A9E894-8C13-4308-8567-454E1AEF6FF1}" srcOrd="0" destOrd="0" presId="urn:microsoft.com/office/officeart/2005/8/layout/vList2"/>
    <dgm:cxn modelId="{0548995F-39E1-45F6-8396-E08BD1298168}" type="presParOf" srcId="{6E3BEA54-B9C8-465E-BBBF-C877AF3F6481}" destId="{2C25605F-BBED-44C4-9637-86249D068EC2}" srcOrd="1" destOrd="0" presId="urn:microsoft.com/office/officeart/2005/8/layout/vList2"/>
    <dgm:cxn modelId="{6E788FCD-F892-4E63-BC7F-0FCF31A65592}" type="presParOf" srcId="{6E3BEA54-B9C8-465E-BBBF-C877AF3F6481}" destId="{5806F5ED-065F-44DB-B461-FFFCA204FD59}" srcOrd="2" destOrd="0" presId="urn:microsoft.com/office/officeart/2005/8/layout/vList2"/>
    <dgm:cxn modelId="{A63BD056-817E-4712-B356-F33DC1EDD8E9}" type="presParOf" srcId="{6E3BEA54-B9C8-465E-BBBF-C877AF3F6481}" destId="{57EA820A-B6CD-4A38-BB59-704383B50DB9}" srcOrd="3" destOrd="0" presId="urn:microsoft.com/office/officeart/2005/8/layout/vList2"/>
    <dgm:cxn modelId="{FD4AAE7A-1443-4DB9-9FE9-823E1E90FE88}" type="presParOf" srcId="{6E3BEA54-B9C8-465E-BBBF-C877AF3F6481}" destId="{34FE95CC-6B23-46E5-9BB2-FA657D756E8E}" srcOrd="4" destOrd="0" presId="urn:microsoft.com/office/officeart/2005/8/layout/vList2"/>
    <dgm:cxn modelId="{9C52BC3E-C45F-4AF8-8F2E-85DED77887E7}" type="presParOf" srcId="{6E3BEA54-B9C8-465E-BBBF-C877AF3F6481}" destId="{42454714-C3BB-4BE5-80B3-EC49092E33EA}" srcOrd="5" destOrd="0" presId="urn:microsoft.com/office/officeart/2005/8/layout/vList2"/>
    <dgm:cxn modelId="{30BC67CC-D796-4BB3-A310-8344ED6FC127}" type="presParOf" srcId="{6E3BEA54-B9C8-465E-BBBF-C877AF3F6481}" destId="{70701EBE-E25C-4ED5-B505-E99C4A417EFC}" srcOrd="6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938ED5-DB17-4DB6-971E-37796A36626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DFC37F0-183B-48AB-9B2C-8B23E816763E}">
      <dgm:prSet phldrT="[Text]" custT="1"/>
      <dgm:spPr/>
      <dgm:t>
        <a:bodyPr/>
        <a:lstStyle/>
        <a:p>
          <a:r>
            <a:rPr lang="en-US" sz="2400" b="1" smtClean="0">
              <a:solidFill>
                <a:srgbClr val="FFFF00"/>
              </a:solidFill>
              <a:latin typeface="Arial Narrow" pitchFamily="34" charset="0"/>
            </a:rPr>
            <a:t>Mahasiswa </a:t>
          </a:r>
          <a:r>
            <a:rPr lang="en-US" sz="2400" b="1" smtClean="0">
              <a:solidFill>
                <a:srgbClr val="FFFF00"/>
              </a:solidFill>
              <a:latin typeface="Arial Narrow" pitchFamily="34" charset="0"/>
              <a:sym typeface="Wingdings" pitchFamily="2" charset="2"/>
            </a:rPr>
            <a:t> </a:t>
          </a:r>
          <a:r>
            <a:rPr lang="en-US" sz="2000" smtClean="0">
              <a:latin typeface="Arial Narrow" pitchFamily="34" charset="0"/>
            </a:rPr>
            <a:t>pembelajar yang aktif</a:t>
          </a:r>
          <a:endParaRPr lang="en-US" sz="2000">
            <a:solidFill>
              <a:srgbClr val="FFFF00"/>
            </a:solidFill>
            <a:latin typeface="Arial Narrow" pitchFamily="34" charset="0"/>
          </a:endParaRPr>
        </a:p>
      </dgm:t>
    </dgm:pt>
    <dgm:pt modelId="{6D11B654-F965-4A2A-8C1F-150CF8BAD0FE}" type="parTrans" cxnId="{38087AEF-9076-4598-B702-0B97B093470F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D3BEEE36-4B0F-4F1F-AF83-372300CDA07E}" type="sibTrans" cxnId="{38087AEF-9076-4598-B702-0B97B093470F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40195FB0-53FE-4AB9-824F-B78D640B8A5E}">
      <dgm:prSet phldrT="[Text]" custT="1"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F123CAC9-BC13-47F8-BD80-247FEE73AA12}" type="parTrans" cxnId="{10D5EE03-B81C-4E14-AEA2-53E0DF96150D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1DDE8E18-92B8-424B-AEF1-63C8542DBB83}" type="sibTrans" cxnId="{10D5EE03-B81C-4E14-AEA2-53E0DF96150D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C6D8A01C-9E64-4CF1-9D45-50FDEB0D339E}">
      <dgm:prSet phldrT="[Text]" custT="1"/>
      <dgm:spPr/>
      <dgm:t>
        <a:bodyPr/>
        <a:lstStyle/>
        <a:p>
          <a:r>
            <a:rPr lang="en-US" sz="2400" b="1" smtClean="0">
              <a:solidFill>
                <a:srgbClr val="FFFF00"/>
              </a:solidFill>
              <a:latin typeface="Arial Narrow" pitchFamily="34" charset="0"/>
            </a:rPr>
            <a:t>Belajar </a:t>
          </a:r>
          <a:r>
            <a:rPr lang="en-US" sz="2400" b="1" smtClean="0">
              <a:solidFill>
                <a:srgbClr val="FFFF00"/>
              </a:solidFill>
              <a:latin typeface="Arial Narrow" pitchFamily="34" charset="0"/>
              <a:sym typeface="Wingdings" pitchFamily="2" charset="2"/>
            </a:rPr>
            <a:t> </a:t>
          </a:r>
          <a:r>
            <a:rPr lang="en-US" sz="2000" smtClean="0">
              <a:latin typeface="Arial Narrow" pitchFamily="34" charset="0"/>
            </a:rPr>
            <a:t>proses menemukan dan memperoleh penyelesaian masalah</a:t>
          </a:r>
          <a:endParaRPr lang="en-US" sz="2000">
            <a:solidFill>
              <a:srgbClr val="FFFF00"/>
            </a:solidFill>
            <a:latin typeface="Arial Narrow" pitchFamily="34" charset="0"/>
          </a:endParaRPr>
        </a:p>
      </dgm:t>
    </dgm:pt>
    <dgm:pt modelId="{63F868A2-AA8C-425F-A6A9-FE3E093E68CC}" type="parTrans" cxnId="{0B923AF7-52D2-43F6-B8E4-203E6FE2CC0E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77FE38E9-455B-408F-8DFB-F862A92A7E0E}" type="sibTrans" cxnId="{0B923AF7-52D2-43F6-B8E4-203E6FE2CC0E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C19031D5-B62C-411E-B6D1-991CC9C68403}">
      <dgm:prSet phldrT="[Text]" custT="1"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67D7F09E-C16B-41B5-A4CA-862ECF436F55}" type="parTrans" cxnId="{77A7156F-F131-4E84-A7AF-70636930278C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6A42CF72-9D35-447B-8A30-4110AEB46B68}" type="sibTrans" cxnId="{77A7156F-F131-4E84-A7AF-70636930278C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E789170F-2C08-4F91-8951-A4E82864D5C7}">
      <dgm:prSet custT="1"/>
      <dgm:spPr/>
      <dgm:t>
        <a:bodyPr/>
        <a:lstStyle/>
        <a:p>
          <a:r>
            <a:rPr lang="en-US" sz="2400" b="1" smtClean="0">
              <a:solidFill>
                <a:srgbClr val="FFFF00"/>
              </a:solidFill>
              <a:latin typeface="Arial Narrow" pitchFamily="34" charset="0"/>
            </a:rPr>
            <a:t>Dosen </a:t>
          </a:r>
          <a:r>
            <a:rPr lang="en-US" sz="2400" b="1" smtClean="0">
              <a:solidFill>
                <a:srgbClr val="FFFF00"/>
              </a:solidFill>
              <a:latin typeface="Arial Narrow" pitchFamily="34" charset="0"/>
              <a:sym typeface="Wingdings" pitchFamily="2" charset="2"/>
            </a:rPr>
            <a:t> </a:t>
          </a:r>
          <a:r>
            <a:rPr lang="en-US" sz="2000" smtClean="0">
              <a:latin typeface="Arial Narrow" pitchFamily="34" charset="0"/>
            </a:rPr>
            <a:t>pendamping, teman diskusi, fasilitator, memanipulasi situasi dan kondisi belajar sehingga siswa bisa belajar sendiri</a:t>
          </a:r>
          <a:endParaRPr lang="en-US" sz="2000">
            <a:solidFill>
              <a:srgbClr val="FFFF00"/>
            </a:solidFill>
            <a:latin typeface="Arial Narrow" pitchFamily="34" charset="0"/>
          </a:endParaRPr>
        </a:p>
      </dgm:t>
    </dgm:pt>
    <dgm:pt modelId="{E286B1EC-36D5-4A76-9B52-1061102B1186}" type="parTrans" cxnId="{DA2583C9-039C-43E6-92FB-70E0F3D1A9FA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DCEC418C-D8FA-4B67-8E6C-BF70A98160BC}" type="sibTrans" cxnId="{DA2583C9-039C-43E6-92FB-70E0F3D1A9FA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BB225745-07FC-4EFA-932A-0D17F66A1A87}">
      <dgm:prSet custT="1"/>
      <dgm:spPr/>
      <dgm:t>
        <a:bodyPr/>
        <a:lstStyle/>
        <a:p>
          <a:r>
            <a:rPr lang="en-US" sz="2400" b="1" smtClean="0">
              <a:solidFill>
                <a:srgbClr val="FFFF00"/>
              </a:solidFill>
              <a:latin typeface="Arial Narrow" pitchFamily="34" charset="0"/>
            </a:rPr>
            <a:t>Kegiatan belajar </a:t>
          </a:r>
          <a:r>
            <a:rPr lang="en-US" sz="2400" b="1" smtClean="0">
              <a:solidFill>
                <a:srgbClr val="FFFF00"/>
              </a:solidFill>
              <a:latin typeface="Arial Narrow" pitchFamily="34" charset="0"/>
              <a:sym typeface="Wingdings" pitchFamily="2" charset="2"/>
            </a:rPr>
            <a:t> </a:t>
          </a:r>
          <a:r>
            <a:rPr lang="en-US" sz="2000" i="1" smtClean="0">
              <a:latin typeface="Arial Narrow" pitchFamily="34" charset="0"/>
            </a:rPr>
            <a:t>to explore</a:t>
          </a:r>
          <a:r>
            <a:rPr lang="en-US" sz="2000" smtClean="0">
              <a:latin typeface="Arial Narrow" pitchFamily="34" charset="0"/>
            </a:rPr>
            <a:t>, </a:t>
          </a:r>
          <a:r>
            <a:rPr lang="en-US" sz="2000" i="1" smtClean="0">
              <a:latin typeface="Arial Narrow" pitchFamily="34" charset="0"/>
            </a:rPr>
            <a:t>to manipulate</a:t>
          </a:r>
          <a:r>
            <a:rPr lang="en-US" sz="2000" smtClean="0">
              <a:latin typeface="Arial Narrow" pitchFamily="34" charset="0"/>
            </a:rPr>
            <a:t>, </a:t>
          </a:r>
          <a:r>
            <a:rPr lang="en-US" sz="2000" i="1" smtClean="0">
              <a:latin typeface="Arial Narrow" pitchFamily="34" charset="0"/>
            </a:rPr>
            <a:t>to experiment</a:t>
          </a:r>
          <a:r>
            <a:rPr lang="en-US" sz="2000" smtClean="0">
              <a:latin typeface="Arial Narrow" pitchFamily="34" charset="0"/>
            </a:rPr>
            <a:t>, </a:t>
          </a:r>
          <a:r>
            <a:rPr lang="en-US" sz="2000" i="1" smtClean="0">
              <a:latin typeface="Arial Narrow" pitchFamily="34" charset="0"/>
            </a:rPr>
            <a:t>to question</a:t>
          </a:r>
          <a:r>
            <a:rPr lang="en-US" sz="2000" smtClean="0">
              <a:latin typeface="Arial Narrow" pitchFamily="34" charset="0"/>
            </a:rPr>
            <a:t>, and </a:t>
          </a:r>
          <a:r>
            <a:rPr lang="en-US" sz="2000" i="1" smtClean="0">
              <a:latin typeface="Arial Narrow" pitchFamily="34" charset="0"/>
            </a:rPr>
            <a:t>to search out answers for themselves </a:t>
          </a:r>
          <a:r>
            <a:rPr lang="en-US" sz="2000" smtClean="0">
              <a:latin typeface="Arial Narrow" pitchFamily="34" charset="0"/>
            </a:rPr>
            <a:t>- </a:t>
          </a:r>
          <a:r>
            <a:rPr lang="en-US" sz="2000" i="1" u="sng" smtClean="0">
              <a:latin typeface="Arial Narrow" pitchFamily="34" charset="0"/>
            </a:rPr>
            <a:t>activity is essential </a:t>
          </a:r>
          <a:endParaRPr lang="en-US" sz="2400">
            <a:solidFill>
              <a:srgbClr val="FFFF00"/>
            </a:solidFill>
            <a:latin typeface="Arial Narrow" pitchFamily="34" charset="0"/>
          </a:endParaRPr>
        </a:p>
      </dgm:t>
    </dgm:pt>
    <dgm:pt modelId="{24C9A250-594D-450E-A095-C42ED085DB1D}" type="parTrans" cxnId="{03DD2273-FD69-4DC0-BE72-80F6A4BCDEE5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97F19175-4DC0-4490-B7E1-8C4070D233B2}" type="sibTrans" cxnId="{03DD2273-FD69-4DC0-BE72-80F6A4BCDEE5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BBEA919D-A57E-4648-B9A9-85855ED8B1DD}">
      <dgm:prSet custT="1"/>
      <dgm:spPr/>
      <dgm:t>
        <a:bodyPr/>
        <a:lstStyle/>
        <a:p>
          <a:r>
            <a:rPr lang="en-US" sz="2400" b="1" smtClean="0">
              <a:solidFill>
                <a:srgbClr val="FFFF00"/>
              </a:solidFill>
              <a:latin typeface="Arial Narrow" pitchFamily="34" charset="0"/>
            </a:rPr>
            <a:t>Fasilitas </a:t>
          </a:r>
          <a:r>
            <a:rPr lang="en-US" sz="2400" b="1" smtClean="0">
              <a:solidFill>
                <a:srgbClr val="FFFF00"/>
              </a:solidFill>
              <a:latin typeface="Arial Narrow" pitchFamily="34" charset="0"/>
              <a:sym typeface="Wingdings" pitchFamily="2" charset="2"/>
            </a:rPr>
            <a:t> </a:t>
          </a:r>
          <a:r>
            <a:rPr lang="en-US" sz="2000" smtClean="0">
              <a:latin typeface="Arial Narrow" pitchFamily="34" charset="0"/>
            </a:rPr>
            <a:t>laboratorium, bengkel, dan teknologi yang mendorong interaktivitas seperti </a:t>
          </a:r>
          <a:r>
            <a:rPr lang="en-US" sz="2000" i="1" smtClean="0">
              <a:latin typeface="Arial Narrow" pitchFamily="34" charset="0"/>
            </a:rPr>
            <a:t>multimedia </a:t>
          </a:r>
          <a:r>
            <a:rPr lang="en-US" sz="2000" smtClean="0">
              <a:latin typeface="Arial Narrow" pitchFamily="34" charset="0"/>
            </a:rPr>
            <a:t>dan </a:t>
          </a:r>
          <a:r>
            <a:rPr lang="en-US" sz="2000" i="1" smtClean="0">
              <a:latin typeface="Arial Narrow" pitchFamily="34" charset="0"/>
            </a:rPr>
            <a:t>virtual reality</a:t>
          </a:r>
          <a:endParaRPr lang="en-US" sz="2000">
            <a:solidFill>
              <a:srgbClr val="FFFF00"/>
            </a:solidFill>
            <a:latin typeface="Arial Narrow" pitchFamily="34" charset="0"/>
          </a:endParaRPr>
        </a:p>
      </dgm:t>
    </dgm:pt>
    <dgm:pt modelId="{D434A26C-C3BD-4111-8450-85B767BA99B6}" type="parTrans" cxnId="{11370374-4659-434D-95FC-13558CA67230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36EE76F5-9485-4D46-889C-29F30DE1E0D3}" type="sibTrans" cxnId="{11370374-4659-434D-95FC-13558CA67230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24B7E8F1-BDA1-49FA-90EF-F28585B13D8C}">
      <dgm:prSet custT="1"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D5A07737-58B3-47C3-B6DE-775EF5518F6F}" type="parTrans" cxnId="{1E198938-E55D-4D41-B876-9D19945B37C7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6675F02E-1CFA-42E6-8557-0761F7F79232}" type="sibTrans" cxnId="{1E198938-E55D-4D41-B876-9D19945B37C7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31348F0B-FBCB-4F18-AA46-AD36F67C95B0}">
      <dgm:prSet custT="1"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25F0CD8E-5B41-4DE0-80AE-E6E6E852ED2E}" type="parTrans" cxnId="{08B49365-98D7-48DF-AEB4-980DABEDDD3A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27AB75A3-2F03-4A23-BAA9-1AE8207A6705}" type="sibTrans" cxnId="{08B49365-98D7-48DF-AEB4-980DABEDDD3A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57EB69E6-4F9C-413A-8DD2-30709FF1D185}">
      <dgm:prSet custT="1"/>
      <dgm:spPr/>
      <dgm:t>
        <a:bodyPr/>
        <a:lstStyle/>
        <a:p>
          <a:endParaRPr lang="en-US" sz="1800">
            <a:latin typeface="Arial Narrow" pitchFamily="34" charset="0"/>
          </a:endParaRPr>
        </a:p>
      </dgm:t>
    </dgm:pt>
    <dgm:pt modelId="{7EE347F3-77E8-4B2F-95E9-6BD9414439B1}" type="parTrans" cxnId="{249FAF31-D9F7-43B4-861D-E25B8D4A3631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4AB32472-3AEF-44D3-B9A3-C16C4BAC3CE7}" type="sibTrans" cxnId="{249FAF31-D9F7-43B4-861D-E25B8D4A3631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13B32A28-3A78-4DC3-8B76-2E727519DA90}" type="pres">
      <dgm:prSet presAssocID="{A7938ED5-DB17-4DB6-971E-37796A36626E}" presName="linear" presStyleCnt="0">
        <dgm:presLayoutVars>
          <dgm:animLvl val="lvl"/>
          <dgm:resizeHandles val="exact"/>
        </dgm:presLayoutVars>
      </dgm:prSet>
      <dgm:spPr/>
    </dgm:pt>
    <dgm:pt modelId="{C01E3A98-3353-4251-A197-0402F669DFEC}" type="pres">
      <dgm:prSet presAssocID="{1DFC37F0-183B-48AB-9B2C-8B23E816763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D56F0-EA50-447C-860A-D1E3C83811BD}" type="pres">
      <dgm:prSet presAssocID="{1DFC37F0-183B-48AB-9B2C-8B23E816763E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2637F-E473-491F-909B-99FBB0F459C0}" type="pres">
      <dgm:prSet presAssocID="{C6D8A01C-9E64-4CF1-9D45-50FDEB0D339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D2B07-E168-43E2-9DC7-C6CD58BAC864}" type="pres">
      <dgm:prSet presAssocID="{C6D8A01C-9E64-4CF1-9D45-50FDEB0D339E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16964-1844-4A96-97F7-528018BBE82A}" type="pres">
      <dgm:prSet presAssocID="{E789170F-2C08-4F91-8951-A4E82864D5C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2B655-DF9D-466A-896D-0C8E2633400C}" type="pres">
      <dgm:prSet presAssocID="{E789170F-2C08-4F91-8951-A4E82864D5C7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DAC59-832A-49AD-8BAC-54960B3ADE67}" type="pres">
      <dgm:prSet presAssocID="{BB225745-07FC-4EFA-932A-0D17F66A1A8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611A2-44DA-4FC8-AC1A-739C4BC5CB0D}" type="pres">
      <dgm:prSet presAssocID="{BB225745-07FC-4EFA-932A-0D17F66A1A87}" presName="childText" presStyleLbl="revTx" presStyleIdx="3" presStyleCnt="5" custLinFactNeighborY="2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1F598-32A1-4CEF-B783-F601EC877D57}" type="pres">
      <dgm:prSet presAssocID="{BBEA919D-A57E-4648-B9A9-85855ED8B1D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7CF46-3020-4AD7-9807-BA3F10F8D980}" type="pres">
      <dgm:prSet presAssocID="{BBEA919D-A57E-4648-B9A9-85855ED8B1DD}" presName="childText" presStyleLbl="revTx" presStyleIdx="4" presStyleCnt="5" custLinFactNeighborY="-8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2583C9-039C-43E6-92FB-70E0F3D1A9FA}" srcId="{A7938ED5-DB17-4DB6-971E-37796A36626E}" destId="{E789170F-2C08-4F91-8951-A4E82864D5C7}" srcOrd="2" destOrd="0" parTransId="{E286B1EC-36D5-4A76-9B52-1061102B1186}" sibTransId="{DCEC418C-D8FA-4B67-8E6C-BF70A98160BC}"/>
    <dgm:cxn modelId="{D708D0CF-669F-4911-AE69-751B42553384}" type="presOf" srcId="{31348F0B-FBCB-4F18-AA46-AD36F67C95B0}" destId="{C31611A2-44DA-4FC8-AC1A-739C4BC5CB0D}" srcOrd="0" destOrd="0" presId="urn:microsoft.com/office/officeart/2005/8/layout/vList2"/>
    <dgm:cxn modelId="{13C5CFC9-8C05-4EF2-A233-B5772581D2BF}" type="presOf" srcId="{BB225745-07FC-4EFA-932A-0D17F66A1A87}" destId="{273DAC59-832A-49AD-8BAC-54960B3ADE67}" srcOrd="0" destOrd="0" presId="urn:microsoft.com/office/officeart/2005/8/layout/vList2"/>
    <dgm:cxn modelId="{03DD2273-FD69-4DC0-BE72-80F6A4BCDEE5}" srcId="{A7938ED5-DB17-4DB6-971E-37796A36626E}" destId="{BB225745-07FC-4EFA-932A-0D17F66A1A87}" srcOrd="3" destOrd="0" parTransId="{24C9A250-594D-450E-A095-C42ED085DB1D}" sibTransId="{97F19175-4DC0-4490-B7E1-8C4070D233B2}"/>
    <dgm:cxn modelId="{918255A2-9914-40BA-BB21-FC38DB579691}" type="presOf" srcId="{BBEA919D-A57E-4648-B9A9-85855ED8B1DD}" destId="{44A1F598-32A1-4CEF-B783-F601EC877D57}" srcOrd="0" destOrd="0" presId="urn:microsoft.com/office/officeart/2005/8/layout/vList2"/>
    <dgm:cxn modelId="{11370374-4659-434D-95FC-13558CA67230}" srcId="{A7938ED5-DB17-4DB6-971E-37796A36626E}" destId="{BBEA919D-A57E-4648-B9A9-85855ED8B1DD}" srcOrd="4" destOrd="0" parTransId="{D434A26C-C3BD-4111-8450-85B767BA99B6}" sibTransId="{36EE76F5-9485-4D46-889C-29F30DE1E0D3}"/>
    <dgm:cxn modelId="{1E198938-E55D-4D41-B876-9D19945B37C7}" srcId="{E789170F-2C08-4F91-8951-A4E82864D5C7}" destId="{24B7E8F1-BDA1-49FA-90EF-F28585B13D8C}" srcOrd="0" destOrd="0" parTransId="{D5A07737-58B3-47C3-B6DE-775EF5518F6F}" sibTransId="{6675F02E-1CFA-42E6-8557-0761F7F79232}"/>
    <dgm:cxn modelId="{08B49365-98D7-48DF-AEB4-980DABEDDD3A}" srcId="{BB225745-07FC-4EFA-932A-0D17F66A1A87}" destId="{31348F0B-FBCB-4F18-AA46-AD36F67C95B0}" srcOrd="0" destOrd="0" parTransId="{25F0CD8E-5B41-4DE0-80AE-E6E6E852ED2E}" sibTransId="{27AB75A3-2F03-4A23-BAA9-1AE8207A6705}"/>
    <dgm:cxn modelId="{0B923AF7-52D2-43F6-B8E4-203E6FE2CC0E}" srcId="{A7938ED5-DB17-4DB6-971E-37796A36626E}" destId="{C6D8A01C-9E64-4CF1-9D45-50FDEB0D339E}" srcOrd="1" destOrd="0" parTransId="{63F868A2-AA8C-425F-A6A9-FE3E093E68CC}" sibTransId="{77FE38E9-455B-408F-8DFB-F862A92A7E0E}"/>
    <dgm:cxn modelId="{77A7156F-F131-4E84-A7AF-70636930278C}" srcId="{C6D8A01C-9E64-4CF1-9D45-50FDEB0D339E}" destId="{C19031D5-B62C-411E-B6D1-991CC9C68403}" srcOrd="0" destOrd="0" parTransId="{67D7F09E-C16B-41B5-A4CA-862ECF436F55}" sibTransId="{6A42CF72-9D35-447B-8A30-4110AEB46B68}"/>
    <dgm:cxn modelId="{EC409DAD-468E-4902-8044-235BEDA85A76}" type="presOf" srcId="{E789170F-2C08-4F91-8951-A4E82864D5C7}" destId="{A0116964-1844-4A96-97F7-528018BBE82A}" srcOrd="0" destOrd="0" presId="urn:microsoft.com/office/officeart/2005/8/layout/vList2"/>
    <dgm:cxn modelId="{87B1AA4C-6A5D-48D0-9A16-39C375585920}" type="presOf" srcId="{57EB69E6-4F9C-413A-8DD2-30709FF1D185}" destId="{A247CF46-3020-4AD7-9807-BA3F10F8D980}" srcOrd="0" destOrd="0" presId="urn:microsoft.com/office/officeart/2005/8/layout/vList2"/>
    <dgm:cxn modelId="{249FAF31-D9F7-43B4-861D-E25B8D4A3631}" srcId="{BBEA919D-A57E-4648-B9A9-85855ED8B1DD}" destId="{57EB69E6-4F9C-413A-8DD2-30709FF1D185}" srcOrd="0" destOrd="0" parTransId="{7EE347F3-77E8-4B2F-95E9-6BD9414439B1}" sibTransId="{4AB32472-3AEF-44D3-B9A3-C16C4BAC3CE7}"/>
    <dgm:cxn modelId="{5A6617D6-7CF0-4E9F-97CB-799BF8D3C84D}" type="presOf" srcId="{A7938ED5-DB17-4DB6-971E-37796A36626E}" destId="{13B32A28-3A78-4DC3-8B76-2E727519DA90}" srcOrd="0" destOrd="0" presId="urn:microsoft.com/office/officeart/2005/8/layout/vList2"/>
    <dgm:cxn modelId="{23D1A224-C9C4-425B-B7EF-9AA20BC76931}" type="presOf" srcId="{C19031D5-B62C-411E-B6D1-991CC9C68403}" destId="{D21D2B07-E168-43E2-9DC7-C6CD58BAC864}" srcOrd="0" destOrd="0" presId="urn:microsoft.com/office/officeart/2005/8/layout/vList2"/>
    <dgm:cxn modelId="{325BF825-DDC2-4A97-922B-87681EC3EE6B}" type="presOf" srcId="{24B7E8F1-BDA1-49FA-90EF-F28585B13D8C}" destId="{8CF2B655-DF9D-466A-896D-0C8E2633400C}" srcOrd="0" destOrd="0" presId="urn:microsoft.com/office/officeart/2005/8/layout/vList2"/>
    <dgm:cxn modelId="{C75C58B2-6957-45D6-9E4C-9F4E85473750}" type="presOf" srcId="{1DFC37F0-183B-48AB-9B2C-8B23E816763E}" destId="{C01E3A98-3353-4251-A197-0402F669DFEC}" srcOrd="0" destOrd="0" presId="urn:microsoft.com/office/officeart/2005/8/layout/vList2"/>
    <dgm:cxn modelId="{10D5EE03-B81C-4E14-AEA2-53E0DF96150D}" srcId="{1DFC37F0-183B-48AB-9B2C-8B23E816763E}" destId="{40195FB0-53FE-4AB9-824F-B78D640B8A5E}" srcOrd="0" destOrd="0" parTransId="{F123CAC9-BC13-47F8-BD80-247FEE73AA12}" sibTransId="{1DDE8E18-92B8-424B-AEF1-63C8542DBB83}"/>
    <dgm:cxn modelId="{08E81A19-17BE-4027-9862-125D1F1070EE}" type="presOf" srcId="{C6D8A01C-9E64-4CF1-9D45-50FDEB0D339E}" destId="{A162637F-E473-491F-909B-99FBB0F459C0}" srcOrd="0" destOrd="0" presId="urn:microsoft.com/office/officeart/2005/8/layout/vList2"/>
    <dgm:cxn modelId="{38087AEF-9076-4598-B702-0B97B093470F}" srcId="{A7938ED5-DB17-4DB6-971E-37796A36626E}" destId="{1DFC37F0-183B-48AB-9B2C-8B23E816763E}" srcOrd="0" destOrd="0" parTransId="{6D11B654-F965-4A2A-8C1F-150CF8BAD0FE}" sibTransId="{D3BEEE36-4B0F-4F1F-AF83-372300CDA07E}"/>
    <dgm:cxn modelId="{2DD2B2C4-2507-4584-B209-3E303D09C7FE}" type="presOf" srcId="{40195FB0-53FE-4AB9-824F-B78D640B8A5E}" destId="{B20D56F0-EA50-447C-860A-D1E3C83811BD}" srcOrd="0" destOrd="0" presId="urn:microsoft.com/office/officeart/2005/8/layout/vList2"/>
    <dgm:cxn modelId="{06960EFB-CFAC-4F30-8A72-96CC16DD1AE6}" type="presParOf" srcId="{13B32A28-3A78-4DC3-8B76-2E727519DA90}" destId="{C01E3A98-3353-4251-A197-0402F669DFEC}" srcOrd="0" destOrd="0" presId="urn:microsoft.com/office/officeart/2005/8/layout/vList2"/>
    <dgm:cxn modelId="{91BC61DB-760F-46D2-B234-2A982EE0E38B}" type="presParOf" srcId="{13B32A28-3A78-4DC3-8B76-2E727519DA90}" destId="{B20D56F0-EA50-447C-860A-D1E3C83811BD}" srcOrd="1" destOrd="0" presId="urn:microsoft.com/office/officeart/2005/8/layout/vList2"/>
    <dgm:cxn modelId="{3C7057F1-ADE0-4EC1-9B6D-5D7016F5CCE8}" type="presParOf" srcId="{13B32A28-3A78-4DC3-8B76-2E727519DA90}" destId="{A162637F-E473-491F-909B-99FBB0F459C0}" srcOrd="2" destOrd="0" presId="urn:microsoft.com/office/officeart/2005/8/layout/vList2"/>
    <dgm:cxn modelId="{8ADCB984-F163-4544-AC2E-7E3C55DE64D0}" type="presParOf" srcId="{13B32A28-3A78-4DC3-8B76-2E727519DA90}" destId="{D21D2B07-E168-43E2-9DC7-C6CD58BAC864}" srcOrd="3" destOrd="0" presId="urn:microsoft.com/office/officeart/2005/8/layout/vList2"/>
    <dgm:cxn modelId="{0B328854-667F-4593-A269-5F8EA012A014}" type="presParOf" srcId="{13B32A28-3A78-4DC3-8B76-2E727519DA90}" destId="{A0116964-1844-4A96-97F7-528018BBE82A}" srcOrd="4" destOrd="0" presId="urn:microsoft.com/office/officeart/2005/8/layout/vList2"/>
    <dgm:cxn modelId="{E4FFA0FE-55DE-4BAA-9927-D6983BE5BFF7}" type="presParOf" srcId="{13B32A28-3A78-4DC3-8B76-2E727519DA90}" destId="{8CF2B655-DF9D-466A-896D-0C8E2633400C}" srcOrd="5" destOrd="0" presId="urn:microsoft.com/office/officeart/2005/8/layout/vList2"/>
    <dgm:cxn modelId="{0247C5F2-2B98-4921-860C-4ECA678123D1}" type="presParOf" srcId="{13B32A28-3A78-4DC3-8B76-2E727519DA90}" destId="{273DAC59-832A-49AD-8BAC-54960B3ADE67}" srcOrd="6" destOrd="0" presId="urn:microsoft.com/office/officeart/2005/8/layout/vList2"/>
    <dgm:cxn modelId="{5F9FB3CA-66EE-45DF-9EA4-09005249EDAB}" type="presParOf" srcId="{13B32A28-3A78-4DC3-8B76-2E727519DA90}" destId="{C31611A2-44DA-4FC8-AC1A-739C4BC5CB0D}" srcOrd="7" destOrd="0" presId="urn:microsoft.com/office/officeart/2005/8/layout/vList2"/>
    <dgm:cxn modelId="{0688C089-3211-4F47-930E-1522E701DB30}" type="presParOf" srcId="{13B32A28-3A78-4DC3-8B76-2E727519DA90}" destId="{44A1F598-32A1-4CEF-B783-F601EC877D57}" srcOrd="8" destOrd="0" presId="urn:microsoft.com/office/officeart/2005/8/layout/vList2"/>
    <dgm:cxn modelId="{DFBE782A-91DB-4BB0-907C-A51125B26828}" type="presParOf" srcId="{13B32A28-3A78-4DC3-8B76-2E727519DA90}" destId="{A247CF46-3020-4AD7-9807-BA3F10F8D980}" srcOrd="9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2CFDC8-FE56-4661-96F4-D1DF4395FF94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48FC533-5BEF-4F9D-9C80-110113D7F842}">
      <dgm:prSet phldrT="[Text]" custT="1"/>
      <dgm:spPr/>
      <dgm:t>
        <a:bodyPr/>
        <a:lstStyle/>
        <a:p>
          <a:r>
            <a:rPr lang="en-US" sz="2000" smtClean="0">
              <a:solidFill>
                <a:srgbClr val="FFFF00"/>
              </a:solidFill>
              <a:latin typeface="Arial Narrow" pitchFamily="34" charset="0"/>
            </a:rPr>
            <a:t>Menentukan capaian pembelajaran mata kuliah</a:t>
          </a:r>
          <a:endParaRPr lang="en-US" sz="2000">
            <a:solidFill>
              <a:srgbClr val="FFFF00"/>
            </a:solidFill>
            <a:latin typeface="Arial Narrow" pitchFamily="34" charset="0"/>
          </a:endParaRPr>
        </a:p>
      </dgm:t>
    </dgm:pt>
    <dgm:pt modelId="{52A271D1-3D21-4199-816D-4C23C3A82426}" type="parTrans" cxnId="{B93FD8C0-8415-485E-BE18-87BF227D55D4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E9F1627D-67A9-41F4-858D-C68707792A6E}" type="sibTrans" cxnId="{B93FD8C0-8415-485E-BE18-87BF227D55D4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A5877209-13F2-4BE1-A0EA-F92402556166}">
      <dgm:prSet phldrT="[Text]" custT="1"/>
      <dgm:spPr/>
      <dgm:t>
        <a:bodyPr/>
        <a:lstStyle/>
        <a:p>
          <a:r>
            <a:rPr lang="en-US" sz="2000" smtClean="0">
              <a:solidFill>
                <a:schemeClr val="accent2"/>
              </a:solidFill>
              <a:latin typeface="Arial Narrow" pitchFamily="34" charset="0"/>
            </a:rPr>
            <a:t>Memilih materi pelajaran</a:t>
          </a:r>
          <a:endParaRPr lang="en-US" sz="2000">
            <a:solidFill>
              <a:schemeClr val="accent2"/>
            </a:solidFill>
            <a:latin typeface="Arial Narrow" pitchFamily="34" charset="0"/>
          </a:endParaRPr>
        </a:p>
      </dgm:t>
    </dgm:pt>
    <dgm:pt modelId="{E1ECB6F8-6878-4CC7-AB84-80B582092286}" type="parTrans" cxnId="{92801B2B-D6A9-4EE6-B879-02C8252F82EA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EB76B5C6-EF4D-45B1-BD63-6943EB184A74}" type="sibTrans" cxnId="{92801B2B-D6A9-4EE6-B879-02C8252F82EA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602151FD-4D67-4110-9DA0-6451513474CA}">
      <dgm:prSet phldrT="[Text]" custT="1"/>
      <dgm:spPr/>
      <dgm:t>
        <a:bodyPr/>
        <a:lstStyle/>
        <a:p>
          <a:r>
            <a:rPr lang="en-US" sz="2000" smtClean="0">
              <a:solidFill>
                <a:schemeClr val="accent2"/>
              </a:solidFill>
              <a:latin typeface="Arial Narrow" pitchFamily="34" charset="0"/>
            </a:rPr>
            <a:t>Menentukan topik yang bisa dipelajari secara induktif oleh mahasiswa</a:t>
          </a:r>
          <a:endParaRPr lang="en-US" sz="2000">
            <a:solidFill>
              <a:schemeClr val="accent2"/>
            </a:solidFill>
            <a:latin typeface="Arial Narrow" pitchFamily="34" charset="0"/>
          </a:endParaRPr>
        </a:p>
      </dgm:t>
    </dgm:pt>
    <dgm:pt modelId="{97E33A9A-FDE7-40B7-BBA0-DDCBC97032BE}" type="parTrans" cxnId="{D7ADD3BA-C630-434C-9067-AE3FCAB99ED1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1E5D0EB5-0C1D-4E88-9314-DD643E42EB0C}" type="sibTrans" cxnId="{D7ADD3BA-C630-434C-9067-AE3FCAB99ED1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4F3DDE21-B799-423D-962B-4D6C2358BD87}">
      <dgm:prSet custT="1"/>
      <dgm:spPr/>
      <dgm:t>
        <a:bodyPr/>
        <a:lstStyle/>
        <a:p>
          <a:r>
            <a:rPr lang="en-US" sz="2000" smtClean="0">
              <a:solidFill>
                <a:srgbClr val="FFFF00"/>
              </a:solidFill>
              <a:latin typeface="Arial Narrow" pitchFamily="34" charset="0"/>
            </a:rPr>
            <a:t>Mencari contoh, tugas, ilustrasi, yang digunakan mahasiswa untuk belajar</a:t>
          </a:r>
          <a:endParaRPr lang="en-US" sz="2000">
            <a:solidFill>
              <a:srgbClr val="FFFF00"/>
            </a:solidFill>
            <a:latin typeface="Arial Narrow" pitchFamily="34" charset="0"/>
          </a:endParaRPr>
        </a:p>
      </dgm:t>
    </dgm:pt>
    <dgm:pt modelId="{BC428229-A3F5-42B5-AA68-602741DD008A}" type="parTrans" cxnId="{150EFDF1-3C6E-4F2F-B1EC-35BBE5EB5E0C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8324971D-87DB-4D1C-9251-88E4EDDC4CA0}" type="sibTrans" cxnId="{150EFDF1-3C6E-4F2F-B1EC-35BBE5EB5E0C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796E1C46-B740-4A04-8C72-30AFCB4E399A}">
      <dgm:prSet custT="1"/>
      <dgm:spPr/>
      <dgm:t>
        <a:bodyPr/>
        <a:lstStyle/>
        <a:p>
          <a:r>
            <a:rPr lang="en-US" sz="2000" smtClean="0">
              <a:solidFill>
                <a:schemeClr val="accent2"/>
              </a:solidFill>
              <a:latin typeface="Arial Narrow" pitchFamily="34" charset="0"/>
            </a:rPr>
            <a:t>Mengatur topik pelajaran, dari sederhana ke kompleks</a:t>
          </a:r>
          <a:endParaRPr lang="en-US" sz="2000">
            <a:solidFill>
              <a:schemeClr val="accent2"/>
            </a:solidFill>
            <a:latin typeface="Arial Narrow" pitchFamily="34" charset="0"/>
          </a:endParaRPr>
        </a:p>
      </dgm:t>
    </dgm:pt>
    <dgm:pt modelId="{305388B5-B982-4AC2-AE9C-59969CA05B65}" type="parTrans" cxnId="{FE84ED58-07ED-4E5E-99DF-F1972D538908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110BBDAF-9654-45F7-932E-698845E148D9}" type="sibTrans" cxnId="{FE84ED58-07ED-4E5E-99DF-F1972D538908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3625BFB0-BD51-490B-815E-93405932717F}">
      <dgm:prSet custT="1"/>
      <dgm:spPr/>
      <dgm:t>
        <a:bodyPr/>
        <a:lstStyle/>
        <a:p>
          <a:r>
            <a:rPr lang="en-US" sz="2000" smtClean="0">
              <a:solidFill>
                <a:srgbClr val="FFFF00"/>
              </a:solidFill>
              <a:latin typeface="Arial Narrow" pitchFamily="34" charset="0"/>
            </a:rPr>
            <a:t>Mengevaluasi proses dan hasil belajar</a:t>
          </a:r>
          <a:endParaRPr lang="en-US" sz="2000">
            <a:solidFill>
              <a:srgbClr val="FFFF00"/>
            </a:solidFill>
            <a:latin typeface="Arial Narrow" pitchFamily="34" charset="0"/>
          </a:endParaRPr>
        </a:p>
      </dgm:t>
    </dgm:pt>
    <dgm:pt modelId="{0D9A26BC-FBFE-4BBE-AE72-DA8E3DDC1636}" type="parTrans" cxnId="{E5368E11-3492-4FBD-A889-E17B576FC1A1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F320D244-1E54-4567-826C-E3839BE6313C}" type="sibTrans" cxnId="{E5368E11-3492-4FBD-A889-E17B576FC1A1}">
      <dgm:prSet/>
      <dgm:spPr/>
      <dgm:t>
        <a:bodyPr/>
        <a:lstStyle/>
        <a:p>
          <a:endParaRPr lang="en-US" sz="2000">
            <a:latin typeface="Arial Narrow" pitchFamily="34" charset="0"/>
          </a:endParaRPr>
        </a:p>
      </dgm:t>
    </dgm:pt>
    <dgm:pt modelId="{957B4FAA-B6EF-40B5-B986-B090894D4459}" type="pres">
      <dgm:prSet presAssocID="{922CFDC8-FE56-4661-96F4-D1DF4395FF94}" presName="linear" presStyleCnt="0">
        <dgm:presLayoutVars>
          <dgm:dir/>
          <dgm:animLvl val="lvl"/>
          <dgm:resizeHandles val="exact"/>
        </dgm:presLayoutVars>
      </dgm:prSet>
      <dgm:spPr/>
    </dgm:pt>
    <dgm:pt modelId="{AB6D544D-DA5E-42E1-86A1-299F64EF8355}" type="pres">
      <dgm:prSet presAssocID="{D48FC533-5BEF-4F9D-9C80-110113D7F842}" presName="parentLin" presStyleCnt="0"/>
      <dgm:spPr/>
    </dgm:pt>
    <dgm:pt modelId="{0D68E522-F74B-411E-A398-3438A1A55095}" type="pres">
      <dgm:prSet presAssocID="{D48FC533-5BEF-4F9D-9C80-110113D7F842}" presName="parentLeftMargin" presStyleLbl="node1" presStyleIdx="0" presStyleCnt="6"/>
      <dgm:spPr/>
    </dgm:pt>
    <dgm:pt modelId="{C53207E4-BD34-46C5-B777-A6289EB193A0}" type="pres">
      <dgm:prSet presAssocID="{D48FC533-5BEF-4F9D-9C80-110113D7F842}" presName="parentText" presStyleLbl="node1" presStyleIdx="0" presStyleCnt="6" custScaleX="141176" custScaleY="1029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EBB43-AF09-4D3A-AB6C-E861980B1DBC}" type="pres">
      <dgm:prSet presAssocID="{D48FC533-5BEF-4F9D-9C80-110113D7F842}" presName="negativeSpace" presStyleCnt="0"/>
      <dgm:spPr/>
    </dgm:pt>
    <dgm:pt modelId="{9096385C-3D90-4CFF-9C8B-FA68F648BDF3}" type="pres">
      <dgm:prSet presAssocID="{D48FC533-5BEF-4F9D-9C80-110113D7F842}" presName="childText" presStyleLbl="conFgAcc1" presStyleIdx="0" presStyleCnt="6" custScaleX="67059" custScaleY="78277">
        <dgm:presLayoutVars>
          <dgm:bulletEnabled val="1"/>
        </dgm:presLayoutVars>
      </dgm:prSet>
      <dgm:spPr/>
    </dgm:pt>
    <dgm:pt modelId="{21CCCB53-2CB9-4729-B376-1380D71F3502}" type="pres">
      <dgm:prSet presAssocID="{E9F1627D-67A9-41F4-858D-C68707792A6E}" presName="spaceBetweenRectangles" presStyleCnt="0"/>
      <dgm:spPr/>
    </dgm:pt>
    <dgm:pt modelId="{AF74070C-D842-4674-AFB7-87DCD3F52682}" type="pres">
      <dgm:prSet presAssocID="{A5877209-13F2-4BE1-A0EA-F92402556166}" presName="parentLin" presStyleCnt="0"/>
      <dgm:spPr/>
    </dgm:pt>
    <dgm:pt modelId="{94C8CDC4-831C-4856-A79D-ED87E084173D}" type="pres">
      <dgm:prSet presAssocID="{A5877209-13F2-4BE1-A0EA-F92402556166}" presName="parentLeftMargin" presStyleLbl="node1" presStyleIdx="0" presStyleCnt="6"/>
      <dgm:spPr/>
    </dgm:pt>
    <dgm:pt modelId="{A3C1C793-AD77-4FDF-94B3-48FD168BC5A6}" type="pres">
      <dgm:prSet presAssocID="{A5877209-13F2-4BE1-A0EA-F92402556166}" presName="parentText" presStyleLbl="node1" presStyleIdx="1" presStyleCnt="6" custScaleX="141176" custScaleY="1029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857A5-9A24-4A47-A94C-484AD11A0A96}" type="pres">
      <dgm:prSet presAssocID="{A5877209-13F2-4BE1-A0EA-F92402556166}" presName="negativeSpace" presStyleCnt="0"/>
      <dgm:spPr/>
    </dgm:pt>
    <dgm:pt modelId="{AA6CFA53-4847-444A-AE24-8E54746955FB}" type="pres">
      <dgm:prSet presAssocID="{A5877209-13F2-4BE1-A0EA-F92402556166}" presName="childText" presStyleLbl="conFgAcc1" presStyleIdx="1" presStyleCnt="6" custScaleX="67059" custScaleY="78277">
        <dgm:presLayoutVars>
          <dgm:bulletEnabled val="1"/>
        </dgm:presLayoutVars>
      </dgm:prSet>
      <dgm:spPr/>
    </dgm:pt>
    <dgm:pt modelId="{1AF41506-C5F0-418B-98AA-8C93DAE58FA9}" type="pres">
      <dgm:prSet presAssocID="{EB76B5C6-EF4D-45B1-BD63-6943EB184A74}" presName="spaceBetweenRectangles" presStyleCnt="0"/>
      <dgm:spPr/>
    </dgm:pt>
    <dgm:pt modelId="{94B6D549-7DF4-4306-9F88-C522415330C2}" type="pres">
      <dgm:prSet presAssocID="{602151FD-4D67-4110-9DA0-6451513474CA}" presName="parentLin" presStyleCnt="0"/>
      <dgm:spPr/>
    </dgm:pt>
    <dgm:pt modelId="{C7F700F3-425C-48E6-A5C6-8AC09A8ADA55}" type="pres">
      <dgm:prSet presAssocID="{602151FD-4D67-4110-9DA0-6451513474CA}" presName="parentLeftMargin" presStyleLbl="node1" presStyleIdx="1" presStyleCnt="6"/>
      <dgm:spPr/>
    </dgm:pt>
    <dgm:pt modelId="{96581DAB-7B24-4126-B3EB-9F09DAD89356}" type="pres">
      <dgm:prSet presAssocID="{602151FD-4D67-4110-9DA0-6451513474CA}" presName="parentText" presStyleLbl="node1" presStyleIdx="2" presStyleCnt="6" custScaleX="141176" custScaleY="1029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87327-CF57-4DB1-A54D-2950DBDA0224}" type="pres">
      <dgm:prSet presAssocID="{602151FD-4D67-4110-9DA0-6451513474CA}" presName="negativeSpace" presStyleCnt="0"/>
      <dgm:spPr/>
    </dgm:pt>
    <dgm:pt modelId="{25FA32AE-CDC0-4D97-ADDE-E2B28B722519}" type="pres">
      <dgm:prSet presAssocID="{602151FD-4D67-4110-9DA0-6451513474CA}" presName="childText" presStyleLbl="conFgAcc1" presStyleIdx="2" presStyleCnt="6" custScaleX="67059" custScaleY="78277">
        <dgm:presLayoutVars>
          <dgm:bulletEnabled val="1"/>
        </dgm:presLayoutVars>
      </dgm:prSet>
      <dgm:spPr/>
    </dgm:pt>
    <dgm:pt modelId="{A08A15C5-D4EE-492E-B275-F5CB936A692D}" type="pres">
      <dgm:prSet presAssocID="{1E5D0EB5-0C1D-4E88-9314-DD643E42EB0C}" presName="spaceBetweenRectangles" presStyleCnt="0"/>
      <dgm:spPr/>
    </dgm:pt>
    <dgm:pt modelId="{38EA4C17-4E1C-4B21-ADC8-480B2AF81AA4}" type="pres">
      <dgm:prSet presAssocID="{4F3DDE21-B799-423D-962B-4D6C2358BD87}" presName="parentLin" presStyleCnt="0"/>
      <dgm:spPr/>
    </dgm:pt>
    <dgm:pt modelId="{E2565E93-32E3-4775-ACD3-685807602A0C}" type="pres">
      <dgm:prSet presAssocID="{4F3DDE21-B799-423D-962B-4D6C2358BD87}" presName="parentLeftMargin" presStyleLbl="node1" presStyleIdx="2" presStyleCnt="6"/>
      <dgm:spPr/>
    </dgm:pt>
    <dgm:pt modelId="{9E606846-E7F1-473D-9724-476D58F85ADE}" type="pres">
      <dgm:prSet presAssocID="{4F3DDE21-B799-423D-962B-4D6C2358BD87}" presName="parentText" presStyleLbl="node1" presStyleIdx="3" presStyleCnt="6" custScaleX="141176" custScaleY="1029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9543-8F02-4977-85C3-8D5086788A0D}" type="pres">
      <dgm:prSet presAssocID="{4F3DDE21-B799-423D-962B-4D6C2358BD87}" presName="negativeSpace" presStyleCnt="0"/>
      <dgm:spPr/>
    </dgm:pt>
    <dgm:pt modelId="{DA255BE8-9323-41C8-A57B-26FF1FB07136}" type="pres">
      <dgm:prSet presAssocID="{4F3DDE21-B799-423D-962B-4D6C2358BD87}" presName="childText" presStyleLbl="conFgAcc1" presStyleIdx="3" presStyleCnt="6" custScaleX="67059" custScaleY="78277">
        <dgm:presLayoutVars>
          <dgm:bulletEnabled val="1"/>
        </dgm:presLayoutVars>
      </dgm:prSet>
      <dgm:spPr/>
    </dgm:pt>
    <dgm:pt modelId="{DAE14576-2B22-4919-BB0C-7806E8B34F83}" type="pres">
      <dgm:prSet presAssocID="{8324971D-87DB-4D1C-9251-88E4EDDC4CA0}" presName="spaceBetweenRectangles" presStyleCnt="0"/>
      <dgm:spPr/>
    </dgm:pt>
    <dgm:pt modelId="{F129387C-D19A-4DF9-904F-56DE9430F48E}" type="pres">
      <dgm:prSet presAssocID="{796E1C46-B740-4A04-8C72-30AFCB4E399A}" presName="parentLin" presStyleCnt="0"/>
      <dgm:spPr/>
    </dgm:pt>
    <dgm:pt modelId="{54A6B4BC-50DF-4F0C-B5FF-D374648E770C}" type="pres">
      <dgm:prSet presAssocID="{796E1C46-B740-4A04-8C72-30AFCB4E399A}" presName="parentLeftMargin" presStyleLbl="node1" presStyleIdx="3" presStyleCnt="6"/>
      <dgm:spPr/>
    </dgm:pt>
    <dgm:pt modelId="{762EE852-2EA0-405D-B32D-5F32F120E7C4}" type="pres">
      <dgm:prSet presAssocID="{796E1C46-B740-4A04-8C72-30AFCB4E399A}" presName="parentText" presStyleLbl="node1" presStyleIdx="4" presStyleCnt="6" custScaleX="141176" custScaleY="1029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1792F-2DDE-49CF-A4F4-7B6B0CA0F84F}" type="pres">
      <dgm:prSet presAssocID="{796E1C46-B740-4A04-8C72-30AFCB4E399A}" presName="negativeSpace" presStyleCnt="0"/>
      <dgm:spPr/>
    </dgm:pt>
    <dgm:pt modelId="{99DEBCD9-03EA-43AE-BBC9-AC80A20D0019}" type="pres">
      <dgm:prSet presAssocID="{796E1C46-B740-4A04-8C72-30AFCB4E399A}" presName="childText" presStyleLbl="conFgAcc1" presStyleIdx="4" presStyleCnt="6" custScaleX="67059" custScaleY="78277">
        <dgm:presLayoutVars>
          <dgm:bulletEnabled val="1"/>
        </dgm:presLayoutVars>
      </dgm:prSet>
      <dgm:spPr/>
    </dgm:pt>
    <dgm:pt modelId="{B12641BF-52D6-4DE3-B0D0-DAAE6A4F2D6D}" type="pres">
      <dgm:prSet presAssocID="{110BBDAF-9654-45F7-932E-698845E148D9}" presName="spaceBetweenRectangles" presStyleCnt="0"/>
      <dgm:spPr/>
    </dgm:pt>
    <dgm:pt modelId="{802DF703-4620-4008-8037-956F524612BE}" type="pres">
      <dgm:prSet presAssocID="{3625BFB0-BD51-490B-815E-93405932717F}" presName="parentLin" presStyleCnt="0"/>
      <dgm:spPr/>
    </dgm:pt>
    <dgm:pt modelId="{D7CFC0B1-5437-4FC2-A7BB-02D0E53A0DC0}" type="pres">
      <dgm:prSet presAssocID="{3625BFB0-BD51-490B-815E-93405932717F}" presName="parentLeftMargin" presStyleLbl="node1" presStyleIdx="4" presStyleCnt="6"/>
      <dgm:spPr/>
    </dgm:pt>
    <dgm:pt modelId="{BAA245A9-DEB6-4611-9D36-56A7E60236B7}" type="pres">
      <dgm:prSet presAssocID="{3625BFB0-BD51-490B-815E-93405932717F}" presName="parentText" presStyleLbl="node1" presStyleIdx="5" presStyleCnt="6" custScaleX="141176" custScaleY="1029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A99B8-0B91-47CE-B5FB-8FA0EBDE1419}" type="pres">
      <dgm:prSet presAssocID="{3625BFB0-BD51-490B-815E-93405932717F}" presName="negativeSpace" presStyleCnt="0"/>
      <dgm:spPr/>
    </dgm:pt>
    <dgm:pt modelId="{8B0CC740-5AB6-4688-9D3F-B03FE5F3ADE6}" type="pres">
      <dgm:prSet presAssocID="{3625BFB0-BD51-490B-815E-93405932717F}" presName="childText" presStyleLbl="conFgAcc1" presStyleIdx="5" presStyleCnt="6" custScaleX="67059" custScaleY="78277">
        <dgm:presLayoutVars>
          <dgm:bulletEnabled val="1"/>
        </dgm:presLayoutVars>
      </dgm:prSet>
      <dgm:spPr/>
    </dgm:pt>
  </dgm:ptLst>
  <dgm:cxnLst>
    <dgm:cxn modelId="{DAA73ECD-723B-4910-955E-7B69ABA8FC33}" type="presOf" srcId="{602151FD-4D67-4110-9DA0-6451513474CA}" destId="{96581DAB-7B24-4126-B3EB-9F09DAD89356}" srcOrd="1" destOrd="0" presId="urn:microsoft.com/office/officeart/2005/8/layout/list1"/>
    <dgm:cxn modelId="{EB010AD0-A80A-4B35-B48A-CF94B53AA328}" type="presOf" srcId="{602151FD-4D67-4110-9DA0-6451513474CA}" destId="{C7F700F3-425C-48E6-A5C6-8AC09A8ADA55}" srcOrd="0" destOrd="0" presId="urn:microsoft.com/office/officeart/2005/8/layout/list1"/>
    <dgm:cxn modelId="{D7ADD3BA-C630-434C-9067-AE3FCAB99ED1}" srcId="{922CFDC8-FE56-4661-96F4-D1DF4395FF94}" destId="{602151FD-4D67-4110-9DA0-6451513474CA}" srcOrd="2" destOrd="0" parTransId="{97E33A9A-FDE7-40B7-BBA0-DDCBC97032BE}" sibTransId="{1E5D0EB5-0C1D-4E88-9314-DD643E42EB0C}"/>
    <dgm:cxn modelId="{150EFDF1-3C6E-4F2F-B1EC-35BBE5EB5E0C}" srcId="{922CFDC8-FE56-4661-96F4-D1DF4395FF94}" destId="{4F3DDE21-B799-423D-962B-4D6C2358BD87}" srcOrd="3" destOrd="0" parTransId="{BC428229-A3F5-42B5-AA68-602741DD008A}" sibTransId="{8324971D-87DB-4D1C-9251-88E4EDDC4CA0}"/>
    <dgm:cxn modelId="{92801B2B-D6A9-4EE6-B879-02C8252F82EA}" srcId="{922CFDC8-FE56-4661-96F4-D1DF4395FF94}" destId="{A5877209-13F2-4BE1-A0EA-F92402556166}" srcOrd="1" destOrd="0" parTransId="{E1ECB6F8-6878-4CC7-AB84-80B582092286}" sibTransId="{EB76B5C6-EF4D-45B1-BD63-6943EB184A74}"/>
    <dgm:cxn modelId="{73EF787B-9BF4-473E-99F9-6D2ECB430DEB}" type="presOf" srcId="{922CFDC8-FE56-4661-96F4-D1DF4395FF94}" destId="{957B4FAA-B6EF-40B5-B986-B090894D4459}" srcOrd="0" destOrd="0" presId="urn:microsoft.com/office/officeart/2005/8/layout/list1"/>
    <dgm:cxn modelId="{B93FD8C0-8415-485E-BE18-87BF227D55D4}" srcId="{922CFDC8-FE56-4661-96F4-D1DF4395FF94}" destId="{D48FC533-5BEF-4F9D-9C80-110113D7F842}" srcOrd="0" destOrd="0" parTransId="{52A271D1-3D21-4199-816D-4C23C3A82426}" sibTransId="{E9F1627D-67A9-41F4-858D-C68707792A6E}"/>
    <dgm:cxn modelId="{E5368E11-3492-4FBD-A889-E17B576FC1A1}" srcId="{922CFDC8-FE56-4661-96F4-D1DF4395FF94}" destId="{3625BFB0-BD51-490B-815E-93405932717F}" srcOrd="5" destOrd="0" parTransId="{0D9A26BC-FBFE-4BBE-AE72-DA8E3DDC1636}" sibTransId="{F320D244-1E54-4567-826C-E3839BE6313C}"/>
    <dgm:cxn modelId="{5C2460BD-F8DD-4D61-B794-7AA3389954BF}" type="presOf" srcId="{3625BFB0-BD51-490B-815E-93405932717F}" destId="{BAA245A9-DEB6-4611-9D36-56A7E60236B7}" srcOrd="1" destOrd="0" presId="urn:microsoft.com/office/officeart/2005/8/layout/list1"/>
    <dgm:cxn modelId="{FE84ED58-07ED-4E5E-99DF-F1972D538908}" srcId="{922CFDC8-FE56-4661-96F4-D1DF4395FF94}" destId="{796E1C46-B740-4A04-8C72-30AFCB4E399A}" srcOrd="4" destOrd="0" parTransId="{305388B5-B982-4AC2-AE9C-59969CA05B65}" sibTransId="{110BBDAF-9654-45F7-932E-698845E148D9}"/>
    <dgm:cxn modelId="{58262154-45D0-427D-901D-8A9069B045A5}" type="presOf" srcId="{796E1C46-B740-4A04-8C72-30AFCB4E399A}" destId="{762EE852-2EA0-405D-B32D-5F32F120E7C4}" srcOrd="1" destOrd="0" presId="urn:microsoft.com/office/officeart/2005/8/layout/list1"/>
    <dgm:cxn modelId="{7051F61E-8AD6-4ED7-B7DA-A126545C92A9}" type="presOf" srcId="{A5877209-13F2-4BE1-A0EA-F92402556166}" destId="{94C8CDC4-831C-4856-A79D-ED87E084173D}" srcOrd="0" destOrd="0" presId="urn:microsoft.com/office/officeart/2005/8/layout/list1"/>
    <dgm:cxn modelId="{B6AEED95-0903-4447-9CFA-7040F1FC8EF2}" type="presOf" srcId="{796E1C46-B740-4A04-8C72-30AFCB4E399A}" destId="{54A6B4BC-50DF-4F0C-B5FF-D374648E770C}" srcOrd="0" destOrd="0" presId="urn:microsoft.com/office/officeart/2005/8/layout/list1"/>
    <dgm:cxn modelId="{CEAEFE62-4F9E-4043-A5C0-238B602DB239}" type="presOf" srcId="{D48FC533-5BEF-4F9D-9C80-110113D7F842}" destId="{0D68E522-F74B-411E-A398-3438A1A55095}" srcOrd="0" destOrd="0" presId="urn:microsoft.com/office/officeart/2005/8/layout/list1"/>
    <dgm:cxn modelId="{E9E1AA91-FB5C-4F25-8810-F78DA0095161}" type="presOf" srcId="{D48FC533-5BEF-4F9D-9C80-110113D7F842}" destId="{C53207E4-BD34-46C5-B777-A6289EB193A0}" srcOrd="1" destOrd="0" presId="urn:microsoft.com/office/officeart/2005/8/layout/list1"/>
    <dgm:cxn modelId="{F1E2B336-C9AD-4B07-8B64-BD6159EDFE47}" type="presOf" srcId="{4F3DDE21-B799-423D-962B-4D6C2358BD87}" destId="{E2565E93-32E3-4775-ACD3-685807602A0C}" srcOrd="0" destOrd="0" presId="urn:microsoft.com/office/officeart/2005/8/layout/list1"/>
    <dgm:cxn modelId="{1B00732D-D9AF-46B7-BC66-50D1C1AF094A}" type="presOf" srcId="{A5877209-13F2-4BE1-A0EA-F92402556166}" destId="{A3C1C793-AD77-4FDF-94B3-48FD168BC5A6}" srcOrd="1" destOrd="0" presId="urn:microsoft.com/office/officeart/2005/8/layout/list1"/>
    <dgm:cxn modelId="{91250974-7E43-4E0D-BB8B-0F930DC3EB0B}" type="presOf" srcId="{4F3DDE21-B799-423D-962B-4D6C2358BD87}" destId="{9E606846-E7F1-473D-9724-476D58F85ADE}" srcOrd="1" destOrd="0" presId="urn:microsoft.com/office/officeart/2005/8/layout/list1"/>
    <dgm:cxn modelId="{6C5F50D8-5C37-4E3A-98EE-2C6212D90861}" type="presOf" srcId="{3625BFB0-BD51-490B-815E-93405932717F}" destId="{D7CFC0B1-5437-4FC2-A7BB-02D0E53A0DC0}" srcOrd="0" destOrd="0" presId="urn:microsoft.com/office/officeart/2005/8/layout/list1"/>
    <dgm:cxn modelId="{930D8381-2F41-41BC-A601-319C5404F9A1}" type="presParOf" srcId="{957B4FAA-B6EF-40B5-B986-B090894D4459}" destId="{AB6D544D-DA5E-42E1-86A1-299F64EF8355}" srcOrd="0" destOrd="0" presId="urn:microsoft.com/office/officeart/2005/8/layout/list1"/>
    <dgm:cxn modelId="{B27698B6-F53C-434B-A57B-432AC4BE2476}" type="presParOf" srcId="{AB6D544D-DA5E-42E1-86A1-299F64EF8355}" destId="{0D68E522-F74B-411E-A398-3438A1A55095}" srcOrd="0" destOrd="0" presId="urn:microsoft.com/office/officeart/2005/8/layout/list1"/>
    <dgm:cxn modelId="{6CE47674-1118-401C-A941-B1580C902435}" type="presParOf" srcId="{AB6D544D-DA5E-42E1-86A1-299F64EF8355}" destId="{C53207E4-BD34-46C5-B777-A6289EB193A0}" srcOrd="1" destOrd="0" presId="urn:microsoft.com/office/officeart/2005/8/layout/list1"/>
    <dgm:cxn modelId="{ABC8BE24-542D-4928-B9BD-C49ED18485EE}" type="presParOf" srcId="{957B4FAA-B6EF-40B5-B986-B090894D4459}" destId="{779EBB43-AF09-4D3A-AB6C-E861980B1DBC}" srcOrd="1" destOrd="0" presId="urn:microsoft.com/office/officeart/2005/8/layout/list1"/>
    <dgm:cxn modelId="{2A44FFCD-2A5B-412F-A9B5-6FD73492D9FB}" type="presParOf" srcId="{957B4FAA-B6EF-40B5-B986-B090894D4459}" destId="{9096385C-3D90-4CFF-9C8B-FA68F648BDF3}" srcOrd="2" destOrd="0" presId="urn:microsoft.com/office/officeart/2005/8/layout/list1"/>
    <dgm:cxn modelId="{04E5BA4E-1458-4CCD-9068-8131274EC097}" type="presParOf" srcId="{957B4FAA-B6EF-40B5-B986-B090894D4459}" destId="{21CCCB53-2CB9-4729-B376-1380D71F3502}" srcOrd="3" destOrd="0" presId="urn:microsoft.com/office/officeart/2005/8/layout/list1"/>
    <dgm:cxn modelId="{76D26D41-0FB6-4832-B07D-CF5FEF73B672}" type="presParOf" srcId="{957B4FAA-B6EF-40B5-B986-B090894D4459}" destId="{AF74070C-D842-4674-AFB7-87DCD3F52682}" srcOrd="4" destOrd="0" presId="urn:microsoft.com/office/officeart/2005/8/layout/list1"/>
    <dgm:cxn modelId="{61B90D2C-32BE-42AE-A20F-07D418CA50A6}" type="presParOf" srcId="{AF74070C-D842-4674-AFB7-87DCD3F52682}" destId="{94C8CDC4-831C-4856-A79D-ED87E084173D}" srcOrd="0" destOrd="0" presId="urn:microsoft.com/office/officeart/2005/8/layout/list1"/>
    <dgm:cxn modelId="{D81D7B7C-0AE1-4C54-9F9E-E237C06500CD}" type="presParOf" srcId="{AF74070C-D842-4674-AFB7-87DCD3F52682}" destId="{A3C1C793-AD77-4FDF-94B3-48FD168BC5A6}" srcOrd="1" destOrd="0" presId="urn:microsoft.com/office/officeart/2005/8/layout/list1"/>
    <dgm:cxn modelId="{136A9EF6-2973-48FF-A0A4-594CD86B6F4B}" type="presParOf" srcId="{957B4FAA-B6EF-40B5-B986-B090894D4459}" destId="{B21857A5-9A24-4A47-A94C-484AD11A0A96}" srcOrd="5" destOrd="0" presId="urn:microsoft.com/office/officeart/2005/8/layout/list1"/>
    <dgm:cxn modelId="{1D9C5F14-4694-4BB7-995B-5E566C74F5C1}" type="presParOf" srcId="{957B4FAA-B6EF-40B5-B986-B090894D4459}" destId="{AA6CFA53-4847-444A-AE24-8E54746955FB}" srcOrd="6" destOrd="0" presId="urn:microsoft.com/office/officeart/2005/8/layout/list1"/>
    <dgm:cxn modelId="{09C555A6-61DA-4487-A02A-47A5BD6F2AA8}" type="presParOf" srcId="{957B4FAA-B6EF-40B5-B986-B090894D4459}" destId="{1AF41506-C5F0-418B-98AA-8C93DAE58FA9}" srcOrd="7" destOrd="0" presId="urn:microsoft.com/office/officeart/2005/8/layout/list1"/>
    <dgm:cxn modelId="{9A98939C-81FA-4442-8B2C-65E3109C7F07}" type="presParOf" srcId="{957B4FAA-B6EF-40B5-B986-B090894D4459}" destId="{94B6D549-7DF4-4306-9F88-C522415330C2}" srcOrd="8" destOrd="0" presId="urn:microsoft.com/office/officeart/2005/8/layout/list1"/>
    <dgm:cxn modelId="{383FA3AB-466C-4463-83B0-0CFC20B0B8F8}" type="presParOf" srcId="{94B6D549-7DF4-4306-9F88-C522415330C2}" destId="{C7F700F3-425C-48E6-A5C6-8AC09A8ADA55}" srcOrd="0" destOrd="0" presId="urn:microsoft.com/office/officeart/2005/8/layout/list1"/>
    <dgm:cxn modelId="{C6F32A8C-C3B3-4BCD-BE60-D81F4D4A25C0}" type="presParOf" srcId="{94B6D549-7DF4-4306-9F88-C522415330C2}" destId="{96581DAB-7B24-4126-B3EB-9F09DAD89356}" srcOrd="1" destOrd="0" presId="urn:microsoft.com/office/officeart/2005/8/layout/list1"/>
    <dgm:cxn modelId="{B28602AE-7F5E-4032-B7D5-239F20628A37}" type="presParOf" srcId="{957B4FAA-B6EF-40B5-B986-B090894D4459}" destId="{E7587327-CF57-4DB1-A54D-2950DBDA0224}" srcOrd="9" destOrd="0" presId="urn:microsoft.com/office/officeart/2005/8/layout/list1"/>
    <dgm:cxn modelId="{454FFDC9-A690-4490-9C46-3B9AAA60620C}" type="presParOf" srcId="{957B4FAA-B6EF-40B5-B986-B090894D4459}" destId="{25FA32AE-CDC0-4D97-ADDE-E2B28B722519}" srcOrd="10" destOrd="0" presId="urn:microsoft.com/office/officeart/2005/8/layout/list1"/>
    <dgm:cxn modelId="{461F50F1-7096-4A2A-B8E3-E03271F9E6D9}" type="presParOf" srcId="{957B4FAA-B6EF-40B5-B986-B090894D4459}" destId="{A08A15C5-D4EE-492E-B275-F5CB936A692D}" srcOrd="11" destOrd="0" presId="urn:microsoft.com/office/officeart/2005/8/layout/list1"/>
    <dgm:cxn modelId="{090E8DC5-C819-43F5-8954-5A80BF9568BE}" type="presParOf" srcId="{957B4FAA-B6EF-40B5-B986-B090894D4459}" destId="{38EA4C17-4E1C-4B21-ADC8-480B2AF81AA4}" srcOrd="12" destOrd="0" presId="urn:microsoft.com/office/officeart/2005/8/layout/list1"/>
    <dgm:cxn modelId="{FB253B6A-B804-463B-A6D4-9A0AFE814A6C}" type="presParOf" srcId="{38EA4C17-4E1C-4B21-ADC8-480B2AF81AA4}" destId="{E2565E93-32E3-4775-ACD3-685807602A0C}" srcOrd="0" destOrd="0" presId="urn:microsoft.com/office/officeart/2005/8/layout/list1"/>
    <dgm:cxn modelId="{FA05011E-6913-4DDF-AEC2-D7E1ABA6C2AA}" type="presParOf" srcId="{38EA4C17-4E1C-4B21-ADC8-480B2AF81AA4}" destId="{9E606846-E7F1-473D-9724-476D58F85ADE}" srcOrd="1" destOrd="0" presId="urn:microsoft.com/office/officeart/2005/8/layout/list1"/>
    <dgm:cxn modelId="{F355B507-2FCA-4497-91E4-DA98F446888C}" type="presParOf" srcId="{957B4FAA-B6EF-40B5-B986-B090894D4459}" destId="{CD019543-8F02-4977-85C3-8D5086788A0D}" srcOrd="13" destOrd="0" presId="urn:microsoft.com/office/officeart/2005/8/layout/list1"/>
    <dgm:cxn modelId="{6E32599B-DF11-4D0D-97D7-DBFAB9A845C9}" type="presParOf" srcId="{957B4FAA-B6EF-40B5-B986-B090894D4459}" destId="{DA255BE8-9323-41C8-A57B-26FF1FB07136}" srcOrd="14" destOrd="0" presId="urn:microsoft.com/office/officeart/2005/8/layout/list1"/>
    <dgm:cxn modelId="{43A3B759-8B88-4676-8D3E-1476DEA3E400}" type="presParOf" srcId="{957B4FAA-B6EF-40B5-B986-B090894D4459}" destId="{DAE14576-2B22-4919-BB0C-7806E8B34F83}" srcOrd="15" destOrd="0" presId="urn:microsoft.com/office/officeart/2005/8/layout/list1"/>
    <dgm:cxn modelId="{E48D8B48-24F1-4D01-BBCD-01053396AD23}" type="presParOf" srcId="{957B4FAA-B6EF-40B5-B986-B090894D4459}" destId="{F129387C-D19A-4DF9-904F-56DE9430F48E}" srcOrd="16" destOrd="0" presId="urn:microsoft.com/office/officeart/2005/8/layout/list1"/>
    <dgm:cxn modelId="{CB02EE10-31E5-48A5-81D4-12B10A22B82C}" type="presParOf" srcId="{F129387C-D19A-4DF9-904F-56DE9430F48E}" destId="{54A6B4BC-50DF-4F0C-B5FF-D374648E770C}" srcOrd="0" destOrd="0" presId="urn:microsoft.com/office/officeart/2005/8/layout/list1"/>
    <dgm:cxn modelId="{499C6C46-F414-4348-8B0B-4AE687C3A272}" type="presParOf" srcId="{F129387C-D19A-4DF9-904F-56DE9430F48E}" destId="{762EE852-2EA0-405D-B32D-5F32F120E7C4}" srcOrd="1" destOrd="0" presId="urn:microsoft.com/office/officeart/2005/8/layout/list1"/>
    <dgm:cxn modelId="{C9BF9901-AF0A-4DAF-8441-01652C24B6B3}" type="presParOf" srcId="{957B4FAA-B6EF-40B5-B986-B090894D4459}" destId="{5441792F-2DDE-49CF-A4F4-7B6B0CA0F84F}" srcOrd="17" destOrd="0" presId="urn:microsoft.com/office/officeart/2005/8/layout/list1"/>
    <dgm:cxn modelId="{ABBD8F34-CD6B-4060-8EBA-C222429A7C5F}" type="presParOf" srcId="{957B4FAA-B6EF-40B5-B986-B090894D4459}" destId="{99DEBCD9-03EA-43AE-BBC9-AC80A20D0019}" srcOrd="18" destOrd="0" presId="urn:microsoft.com/office/officeart/2005/8/layout/list1"/>
    <dgm:cxn modelId="{2D3B9C83-CEAC-47BE-9F53-5B50CB9345E6}" type="presParOf" srcId="{957B4FAA-B6EF-40B5-B986-B090894D4459}" destId="{B12641BF-52D6-4DE3-B0D0-DAAE6A4F2D6D}" srcOrd="19" destOrd="0" presId="urn:microsoft.com/office/officeart/2005/8/layout/list1"/>
    <dgm:cxn modelId="{7F10A85A-7F5D-490C-840C-71AC83444B98}" type="presParOf" srcId="{957B4FAA-B6EF-40B5-B986-B090894D4459}" destId="{802DF703-4620-4008-8037-956F524612BE}" srcOrd="20" destOrd="0" presId="urn:microsoft.com/office/officeart/2005/8/layout/list1"/>
    <dgm:cxn modelId="{15B586E6-C39C-4627-AD6A-B4A5F9944CC4}" type="presParOf" srcId="{802DF703-4620-4008-8037-956F524612BE}" destId="{D7CFC0B1-5437-4FC2-A7BB-02D0E53A0DC0}" srcOrd="0" destOrd="0" presId="urn:microsoft.com/office/officeart/2005/8/layout/list1"/>
    <dgm:cxn modelId="{574CD5C7-9460-4306-9B08-1B695C67E6D3}" type="presParOf" srcId="{802DF703-4620-4008-8037-956F524612BE}" destId="{BAA245A9-DEB6-4611-9D36-56A7E60236B7}" srcOrd="1" destOrd="0" presId="urn:microsoft.com/office/officeart/2005/8/layout/list1"/>
    <dgm:cxn modelId="{2CCED3F0-D1EA-4A76-99A2-A37520B8BF5C}" type="presParOf" srcId="{957B4FAA-B6EF-40B5-B986-B090894D4459}" destId="{8ECA99B8-0B91-47CE-B5FB-8FA0EBDE1419}" srcOrd="21" destOrd="0" presId="urn:microsoft.com/office/officeart/2005/8/layout/list1"/>
    <dgm:cxn modelId="{2A5EECE5-50F8-4002-8FAA-94AAE04CEAF8}" type="presParOf" srcId="{957B4FAA-B6EF-40B5-B986-B090894D4459}" destId="{8B0CC740-5AB6-4688-9D3F-B03FE5F3ADE6}" srcOrd="22" destOrd="0" presId="urn:microsoft.com/office/officeart/2005/8/layout/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CE2A50-109C-47CA-AA87-C89364575D79}" type="doc">
      <dgm:prSet loTypeId="urn:microsoft.com/office/officeart/2005/8/layout/bList2" loCatId="list" qsTypeId="urn:microsoft.com/office/officeart/2005/8/quickstyle/simple1" qsCatId="simple" csTypeId="urn:microsoft.com/office/officeart/2005/8/colors/colorful3" csCatId="colorful" phldr="1"/>
      <dgm:spPr/>
    </dgm:pt>
    <dgm:pt modelId="{301C4699-3DEE-4D04-8DE9-56DA785F0DD0}">
      <dgm:prSet phldrT="[Text]" custT="1"/>
      <dgm:spPr/>
      <dgm:t>
        <a:bodyPr/>
        <a:lstStyle/>
        <a:p>
          <a:r>
            <a:rPr lang="en-US" sz="2400" b="0" dirty="0" smtClean="0">
              <a:latin typeface="Impact" pitchFamily="34" charset="0"/>
            </a:rPr>
            <a:t>SIKAP</a:t>
          </a:r>
          <a:endParaRPr lang="en-US" sz="1800" b="0" dirty="0">
            <a:latin typeface="Impact" pitchFamily="34" charset="0"/>
          </a:endParaRPr>
        </a:p>
      </dgm:t>
    </dgm:pt>
    <dgm:pt modelId="{279DB9F2-E138-48C8-ABFE-67609DC971A4}" type="parTrans" cxnId="{1A479AFD-6B99-43F7-B3E4-6F009342CC1F}">
      <dgm:prSet/>
      <dgm:spPr/>
      <dgm:t>
        <a:bodyPr/>
        <a:lstStyle/>
        <a:p>
          <a:endParaRPr lang="en-US"/>
        </a:p>
      </dgm:t>
    </dgm:pt>
    <dgm:pt modelId="{92EC9C9D-C9BB-4AFF-9EC1-2A7074B1497C}" type="sibTrans" cxnId="{1A479AFD-6B99-43F7-B3E4-6F009342CC1F}">
      <dgm:prSet/>
      <dgm:spPr/>
      <dgm:t>
        <a:bodyPr/>
        <a:lstStyle/>
        <a:p>
          <a:endParaRPr lang="en-US"/>
        </a:p>
      </dgm:t>
    </dgm:pt>
    <dgm:pt modelId="{80D1CDB7-ED4F-413B-925C-A8BA9FB20646}">
      <dgm:prSet phldrT="[Text]" custT="1"/>
      <dgm:spPr/>
      <dgm:t>
        <a:bodyPr/>
        <a:lstStyle/>
        <a:p>
          <a:r>
            <a:rPr lang="en-US" sz="2200" b="0" smtClean="0">
              <a:latin typeface="Impact" pitchFamily="34" charset="0"/>
            </a:rPr>
            <a:t>KETRAMPILAN</a:t>
          </a:r>
          <a:endParaRPr lang="en-US" sz="2200" b="0" dirty="0">
            <a:latin typeface="Impact" pitchFamily="34" charset="0"/>
          </a:endParaRPr>
        </a:p>
      </dgm:t>
    </dgm:pt>
    <dgm:pt modelId="{286B8BC8-F89C-4B5B-AE2F-485D22177EE4}" type="parTrans" cxnId="{FF535890-AA1C-4263-951B-FE175D1D0D5A}">
      <dgm:prSet/>
      <dgm:spPr/>
      <dgm:t>
        <a:bodyPr/>
        <a:lstStyle/>
        <a:p>
          <a:endParaRPr lang="en-US"/>
        </a:p>
      </dgm:t>
    </dgm:pt>
    <dgm:pt modelId="{222844E9-F813-48A3-AE6D-99511E2191B2}" type="sibTrans" cxnId="{FF535890-AA1C-4263-951B-FE175D1D0D5A}">
      <dgm:prSet/>
      <dgm:spPr/>
      <dgm:t>
        <a:bodyPr/>
        <a:lstStyle/>
        <a:p>
          <a:endParaRPr lang="en-US"/>
        </a:p>
      </dgm:t>
    </dgm:pt>
    <dgm:pt modelId="{6D364B0B-6C08-4EF7-AA26-DF044CBBD477}">
      <dgm:prSet phldrT="[Text]" custT="1"/>
      <dgm:spPr/>
      <dgm:t>
        <a:bodyPr/>
        <a:lstStyle/>
        <a:p>
          <a:r>
            <a:rPr lang="en-US" sz="2400" b="0" smtClean="0">
              <a:latin typeface="Impact" pitchFamily="34" charset="0"/>
            </a:rPr>
            <a:t>PEMIKIRAN</a:t>
          </a:r>
          <a:endParaRPr lang="en-US" sz="2400" b="0" dirty="0">
            <a:latin typeface="Impact" pitchFamily="34" charset="0"/>
          </a:endParaRPr>
        </a:p>
      </dgm:t>
    </dgm:pt>
    <dgm:pt modelId="{C79D33ED-FDA8-4998-B945-5BAF9A02BC09}" type="parTrans" cxnId="{B8E0ACD5-91B3-40F7-999C-9D8F52228024}">
      <dgm:prSet/>
      <dgm:spPr/>
      <dgm:t>
        <a:bodyPr/>
        <a:lstStyle/>
        <a:p>
          <a:endParaRPr lang="en-US"/>
        </a:p>
      </dgm:t>
    </dgm:pt>
    <dgm:pt modelId="{B6B07DC6-DB0B-456F-920C-956DF82F4A12}" type="sibTrans" cxnId="{B8E0ACD5-91B3-40F7-999C-9D8F52228024}">
      <dgm:prSet/>
      <dgm:spPr/>
      <dgm:t>
        <a:bodyPr/>
        <a:lstStyle/>
        <a:p>
          <a:endParaRPr lang="en-US"/>
        </a:p>
      </dgm:t>
    </dgm:pt>
    <dgm:pt modelId="{4F49AC9C-58F8-441A-A087-B205A53D7B2A}">
      <dgm:prSet custT="1"/>
      <dgm:spPr/>
      <dgm:t>
        <a:bodyPr/>
        <a:lstStyle/>
        <a:p>
          <a:r>
            <a:rPr lang="en-US" sz="2400" dirty="0" err="1" smtClean="0">
              <a:latin typeface="Arial Narrow" pitchFamily="34" charset="0"/>
            </a:rPr>
            <a:t>Kejujuran</a:t>
          </a:r>
          <a:endParaRPr lang="en-US" sz="2400" dirty="0">
            <a:latin typeface="Arial Narrow" pitchFamily="34" charset="0"/>
          </a:endParaRPr>
        </a:p>
      </dgm:t>
    </dgm:pt>
    <dgm:pt modelId="{2EDC02B1-F1FB-4EE3-9967-1EB5D2E68C27}" type="parTrans" cxnId="{F6A71999-3839-4098-AF3D-A877A7D390C5}">
      <dgm:prSet/>
      <dgm:spPr/>
      <dgm:t>
        <a:bodyPr/>
        <a:lstStyle/>
        <a:p>
          <a:endParaRPr lang="en-US"/>
        </a:p>
      </dgm:t>
    </dgm:pt>
    <dgm:pt modelId="{18059C79-C317-4EF1-A604-81C24D3A2821}" type="sibTrans" cxnId="{F6A71999-3839-4098-AF3D-A877A7D390C5}">
      <dgm:prSet/>
      <dgm:spPr/>
      <dgm:t>
        <a:bodyPr/>
        <a:lstStyle/>
        <a:p>
          <a:endParaRPr lang="en-US"/>
        </a:p>
      </dgm:t>
    </dgm:pt>
    <dgm:pt modelId="{1EF9789F-8AE0-4335-8368-868A000650F4}">
      <dgm:prSet custT="1"/>
      <dgm:spPr/>
      <dgm:t>
        <a:bodyPr/>
        <a:lstStyle/>
        <a:p>
          <a:r>
            <a:rPr lang="en-US" sz="2400" dirty="0" err="1" smtClean="0">
              <a:latin typeface="Arial Narrow" pitchFamily="34" charset="0"/>
            </a:rPr>
            <a:t>Komitmen</a:t>
          </a:r>
          <a:endParaRPr lang="en-US" sz="2400" dirty="0">
            <a:latin typeface="Arial Narrow" pitchFamily="34" charset="0"/>
          </a:endParaRPr>
        </a:p>
      </dgm:t>
    </dgm:pt>
    <dgm:pt modelId="{2790EB6C-B46B-44A5-8CA1-119CD098015C}" type="parTrans" cxnId="{DD8E5E2C-0520-4A01-BFE5-227246B91957}">
      <dgm:prSet/>
      <dgm:spPr/>
      <dgm:t>
        <a:bodyPr/>
        <a:lstStyle/>
        <a:p>
          <a:endParaRPr lang="en-US"/>
        </a:p>
      </dgm:t>
    </dgm:pt>
    <dgm:pt modelId="{0F8C9ABE-BEE0-4B8C-A1FC-40B462CBFEAE}" type="sibTrans" cxnId="{DD8E5E2C-0520-4A01-BFE5-227246B91957}">
      <dgm:prSet/>
      <dgm:spPr/>
      <dgm:t>
        <a:bodyPr/>
        <a:lstStyle/>
        <a:p>
          <a:endParaRPr lang="en-US"/>
        </a:p>
      </dgm:t>
    </dgm:pt>
    <dgm:pt modelId="{2CA87E27-BAB6-4C21-ADE1-CA1A6E2C0835}">
      <dgm:prSet custT="1"/>
      <dgm:spPr/>
      <dgm:t>
        <a:bodyPr/>
        <a:lstStyle/>
        <a:p>
          <a:r>
            <a:rPr lang="en-US" sz="2400" dirty="0" err="1" smtClean="0">
              <a:latin typeface="Arial Narrow" pitchFamily="34" charset="0"/>
            </a:rPr>
            <a:t>Minat</a:t>
          </a:r>
          <a:endParaRPr lang="en-US" sz="2400" dirty="0">
            <a:latin typeface="Arial Narrow" pitchFamily="34" charset="0"/>
          </a:endParaRPr>
        </a:p>
      </dgm:t>
    </dgm:pt>
    <dgm:pt modelId="{E675A48F-3446-4D4E-9D82-62CDF61D116C}" type="parTrans" cxnId="{67EDDD8E-6750-4646-90A7-DCFB26641C34}">
      <dgm:prSet/>
      <dgm:spPr/>
      <dgm:t>
        <a:bodyPr/>
        <a:lstStyle/>
        <a:p>
          <a:endParaRPr lang="en-US"/>
        </a:p>
      </dgm:t>
    </dgm:pt>
    <dgm:pt modelId="{55EB302A-2723-4E5B-AB64-28D803B042B8}" type="sibTrans" cxnId="{67EDDD8E-6750-4646-90A7-DCFB26641C34}">
      <dgm:prSet/>
      <dgm:spPr/>
      <dgm:t>
        <a:bodyPr/>
        <a:lstStyle/>
        <a:p>
          <a:endParaRPr lang="en-US"/>
        </a:p>
      </dgm:t>
    </dgm:pt>
    <dgm:pt modelId="{0094C009-C6EE-40F2-8545-A4BD42B97977}">
      <dgm:prSet custT="1"/>
      <dgm:spPr/>
      <dgm:t>
        <a:bodyPr/>
        <a:lstStyle/>
        <a:p>
          <a:r>
            <a:rPr lang="en-US" sz="2400" dirty="0" err="1" smtClean="0">
              <a:latin typeface="Arial Narrow" pitchFamily="34" charset="0"/>
            </a:rPr>
            <a:t>Apresiasi</a:t>
          </a:r>
          <a:endParaRPr lang="en-US" sz="2400" dirty="0">
            <a:latin typeface="Arial Narrow" pitchFamily="34" charset="0"/>
          </a:endParaRPr>
        </a:p>
      </dgm:t>
    </dgm:pt>
    <dgm:pt modelId="{0D91466B-2D30-44F7-BB67-4306B81FFEDD}" type="parTrans" cxnId="{EB0C3254-6108-4339-BB2C-A1F0496A9E9C}">
      <dgm:prSet/>
      <dgm:spPr/>
      <dgm:t>
        <a:bodyPr/>
        <a:lstStyle/>
        <a:p>
          <a:endParaRPr lang="en-US"/>
        </a:p>
      </dgm:t>
    </dgm:pt>
    <dgm:pt modelId="{61EC5550-0F80-41C6-811B-6435989B45D8}" type="sibTrans" cxnId="{EB0C3254-6108-4339-BB2C-A1F0496A9E9C}">
      <dgm:prSet/>
      <dgm:spPr/>
      <dgm:t>
        <a:bodyPr/>
        <a:lstStyle/>
        <a:p>
          <a:endParaRPr lang="en-US"/>
        </a:p>
      </dgm:t>
    </dgm:pt>
    <dgm:pt modelId="{B3BA3A39-0C22-4028-9551-AFF2CB0826AE}">
      <dgm:prSet custT="1"/>
      <dgm:spPr/>
      <dgm:t>
        <a:bodyPr/>
        <a:lstStyle/>
        <a:p>
          <a:r>
            <a:rPr lang="en-US" sz="2400" dirty="0" err="1" smtClean="0">
              <a:latin typeface="Arial Narrow" pitchFamily="34" charset="0"/>
            </a:rPr>
            <a:t>Ketepatan</a:t>
          </a:r>
          <a:endParaRPr lang="en-US" sz="2400" dirty="0">
            <a:latin typeface="Arial Narrow" pitchFamily="34" charset="0"/>
          </a:endParaRPr>
        </a:p>
      </dgm:t>
    </dgm:pt>
    <dgm:pt modelId="{08818512-4C5E-43EB-A662-B2EED019B92C}" type="parTrans" cxnId="{A36BF528-8325-4E18-8549-76349527E8CB}">
      <dgm:prSet/>
      <dgm:spPr/>
      <dgm:t>
        <a:bodyPr/>
        <a:lstStyle/>
        <a:p>
          <a:endParaRPr lang="en-US"/>
        </a:p>
      </dgm:t>
    </dgm:pt>
    <dgm:pt modelId="{C7A3C7AD-9C73-4AD7-8367-4E7A2614EEF7}" type="sibTrans" cxnId="{A36BF528-8325-4E18-8549-76349527E8CB}">
      <dgm:prSet/>
      <dgm:spPr/>
      <dgm:t>
        <a:bodyPr/>
        <a:lstStyle/>
        <a:p>
          <a:endParaRPr lang="en-US"/>
        </a:p>
      </dgm:t>
    </dgm:pt>
    <dgm:pt modelId="{2E80F175-3FC3-45F7-BBE7-5F0C932AE2F5}">
      <dgm:prSet custT="1"/>
      <dgm:spPr/>
      <dgm:t>
        <a:bodyPr/>
        <a:lstStyle/>
        <a:p>
          <a:r>
            <a:rPr lang="en-US" sz="2400" dirty="0" err="1" smtClean="0">
              <a:latin typeface="Arial Narrow" pitchFamily="34" charset="0"/>
            </a:rPr>
            <a:t>Kelancaran</a:t>
          </a:r>
          <a:endParaRPr lang="en-US" sz="2400" dirty="0">
            <a:latin typeface="Arial Narrow" pitchFamily="34" charset="0"/>
          </a:endParaRPr>
        </a:p>
      </dgm:t>
    </dgm:pt>
    <dgm:pt modelId="{3951EFB1-05E2-4867-8B4E-C2AF94BB49A5}" type="parTrans" cxnId="{49E19E02-C512-4150-81E2-565622C9B5EB}">
      <dgm:prSet/>
      <dgm:spPr/>
      <dgm:t>
        <a:bodyPr/>
        <a:lstStyle/>
        <a:p>
          <a:endParaRPr lang="en-US"/>
        </a:p>
      </dgm:t>
    </dgm:pt>
    <dgm:pt modelId="{BF3430F7-E359-469B-8AAA-9C037621958E}" type="sibTrans" cxnId="{49E19E02-C512-4150-81E2-565622C9B5EB}">
      <dgm:prSet/>
      <dgm:spPr/>
      <dgm:t>
        <a:bodyPr/>
        <a:lstStyle/>
        <a:p>
          <a:endParaRPr lang="en-US"/>
        </a:p>
      </dgm:t>
    </dgm:pt>
    <dgm:pt modelId="{75FBABE8-F7A6-42E9-886F-0340AEC3975B}">
      <dgm:prSet custT="1"/>
      <dgm:spPr/>
      <dgm:t>
        <a:bodyPr/>
        <a:lstStyle/>
        <a:p>
          <a:r>
            <a:rPr lang="en-US" sz="2400" dirty="0" err="1" smtClean="0">
              <a:latin typeface="Arial Narrow" pitchFamily="34" charset="0"/>
            </a:rPr>
            <a:t>Kecepatan</a:t>
          </a:r>
          <a:endParaRPr lang="en-US" sz="2400" dirty="0">
            <a:latin typeface="Arial Narrow" pitchFamily="34" charset="0"/>
          </a:endParaRPr>
        </a:p>
      </dgm:t>
    </dgm:pt>
    <dgm:pt modelId="{5D871ECC-7E7A-4C38-8D41-D7AEE13AB944}" type="parTrans" cxnId="{855556CB-2850-4620-A620-F8D02A6EAB21}">
      <dgm:prSet/>
      <dgm:spPr/>
      <dgm:t>
        <a:bodyPr/>
        <a:lstStyle/>
        <a:p>
          <a:endParaRPr lang="en-US"/>
        </a:p>
      </dgm:t>
    </dgm:pt>
    <dgm:pt modelId="{9B0B4670-4C90-4C96-8494-0B70A28E378E}" type="sibTrans" cxnId="{855556CB-2850-4620-A620-F8D02A6EAB21}">
      <dgm:prSet/>
      <dgm:spPr/>
      <dgm:t>
        <a:bodyPr/>
        <a:lstStyle/>
        <a:p>
          <a:endParaRPr lang="en-US"/>
        </a:p>
      </dgm:t>
    </dgm:pt>
    <dgm:pt modelId="{89D4DCE0-7373-4B4F-83AD-A8E2BB129243}">
      <dgm:prSet custT="1"/>
      <dgm:spPr/>
      <dgm:t>
        <a:bodyPr/>
        <a:lstStyle/>
        <a:p>
          <a:r>
            <a:rPr lang="en-US" sz="2400" dirty="0" err="1" smtClean="0">
              <a:latin typeface="Arial Narrow" pitchFamily="34" charset="0"/>
            </a:rPr>
            <a:t>Kerapian</a:t>
          </a:r>
          <a:endParaRPr lang="en-US" sz="2400" dirty="0">
            <a:latin typeface="Arial Narrow" pitchFamily="34" charset="0"/>
          </a:endParaRPr>
        </a:p>
      </dgm:t>
    </dgm:pt>
    <dgm:pt modelId="{B150ADDE-01CC-48DD-81B1-8FE66E516594}" type="parTrans" cxnId="{A3BCB158-6BEA-4878-9145-125CE8C34C3C}">
      <dgm:prSet/>
      <dgm:spPr/>
      <dgm:t>
        <a:bodyPr/>
        <a:lstStyle/>
        <a:p>
          <a:endParaRPr lang="en-US"/>
        </a:p>
      </dgm:t>
    </dgm:pt>
    <dgm:pt modelId="{D010B149-801C-402D-86FA-B0B8E7CDD0A4}" type="sibTrans" cxnId="{A3BCB158-6BEA-4878-9145-125CE8C34C3C}">
      <dgm:prSet/>
      <dgm:spPr/>
      <dgm:t>
        <a:bodyPr/>
        <a:lstStyle/>
        <a:p>
          <a:endParaRPr lang="en-US"/>
        </a:p>
      </dgm:t>
    </dgm:pt>
    <dgm:pt modelId="{771AFAA6-617B-4AC6-BA9E-D9BA33A44881}">
      <dgm:prSet custT="1"/>
      <dgm:spPr/>
      <dgm:t>
        <a:bodyPr/>
        <a:lstStyle/>
        <a:p>
          <a:r>
            <a:rPr lang="en-US" sz="2400" dirty="0" err="1" smtClean="0">
              <a:latin typeface="Arial Narrow" pitchFamily="34" charset="0"/>
            </a:rPr>
            <a:t>Benar</a:t>
          </a:r>
          <a:r>
            <a:rPr lang="en-US" sz="2400" dirty="0" smtClean="0">
              <a:latin typeface="Arial Narrow" pitchFamily="34" charset="0"/>
            </a:rPr>
            <a:t> – </a:t>
          </a:r>
          <a:r>
            <a:rPr lang="en-US" sz="2400" dirty="0" err="1" smtClean="0">
              <a:latin typeface="Arial Narrow" pitchFamily="34" charset="0"/>
            </a:rPr>
            <a:t>Salah</a:t>
          </a:r>
          <a:endParaRPr lang="en-US" sz="2400" dirty="0">
            <a:latin typeface="Arial Narrow" pitchFamily="34" charset="0"/>
          </a:endParaRPr>
        </a:p>
      </dgm:t>
    </dgm:pt>
    <dgm:pt modelId="{826B875E-E9C9-4C18-AD4B-03DA1E0A623B}" type="parTrans" cxnId="{E4E3EF11-199B-404A-AE99-B028E4AEDA0A}">
      <dgm:prSet/>
      <dgm:spPr/>
      <dgm:t>
        <a:bodyPr/>
        <a:lstStyle/>
        <a:p>
          <a:endParaRPr lang="en-US"/>
        </a:p>
      </dgm:t>
    </dgm:pt>
    <dgm:pt modelId="{EBC72EE5-F460-4CE5-B25A-E281C887B7C0}" type="sibTrans" cxnId="{E4E3EF11-199B-404A-AE99-B028E4AEDA0A}">
      <dgm:prSet/>
      <dgm:spPr/>
      <dgm:t>
        <a:bodyPr/>
        <a:lstStyle/>
        <a:p>
          <a:endParaRPr lang="en-US"/>
        </a:p>
      </dgm:t>
    </dgm:pt>
    <dgm:pt modelId="{B3D78B04-9651-4FB9-AB1D-E07620880FBF}">
      <dgm:prSet custT="1"/>
      <dgm:spPr/>
      <dgm:t>
        <a:bodyPr/>
        <a:lstStyle/>
        <a:p>
          <a:r>
            <a:rPr lang="en-US" sz="2400" dirty="0" err="1" smtClean="0">
              <a:latin typeface="Arial Narrow" pitchFamily="34" charset="0"/>
            </a:rPr>
            <a:t>Analitis</a:t>
          </a:r>
          <a:r>
            <a:rPr lang="en-US" sz="2400" dirty="0" smtClean="0">
              <a:latin typeface="Arial Narrow" pitchFamily="34" charset="0"/>
            </a:rPr>
            <a:t> – </a:t>
          </a:r>
          <a:r>
            <a:rPr lang="en-US" sz="2400" dirty="0" err="1" smtClean="0">
              <a:latin typeface="Arial Narrow" pitchFamily="34" charset="0"/>
            </a:rPr>
            <a:t>Intuitif</a:t>
          </a:r>
          <a:endParaRPr lang="en-US" sz="2400" dirty="0">
            <a:latin typeface="Arial Narrow" pitchFamily="34" charset="0"/>
          </a:endParaRPr>
        </a:p>
      </dgm:t>
    </dgm:pt>
    <dgm:pt modelId="{A224C502-D318-4890-B88F-555E1DE12906}" type="parTrans" cxnId="{7FFE48C3-E476-4514-B5B3-246E0F75DB29}">
      <dgm:prSet/>
      <dgm:spPr/>
      <dgm:t>
        <a:bodyPr/>
        <a:lstStyle/>
        <a:p>
          <a:endParaRPr lang="en-US"/>
        </a:p>
      </dgm:t>
    </dgm:pt>
    <dgm:pt modelId="{C69AC13A-8C43-463F-83E9-45672E8F6595}" type="sibTrans" cxnId="{7FFE48C3-E476-4514-B5B3-246E0F75DB29}">
      <dgm:prSet/>
      <dgm:spPr/>
      <dgm:t>
        <a:bodyPr/>
        <a:lstStyle/>
        <a:p>
          <a:endParaRPr lang="en-US"/>
        </a:p>
      </dgm:t>
    </dgm:pt>
    <dgm:pt modelId="{0C745A50-F0FB-466B-8BEA-3AF4538A5DE2}">
      <dgm:prSet custT="1"/>
      <dgm:spPr/>
      <dgm:t>
        <a:bodyPr/>
        <a:lstStyle/>
        <a:p>
          <a:r>
            <a:rPr lang="en-US" sz="2400" dirty="0" err="1" smtClean="0">
              <a:latin typeface="Arial Narrow" pitchFamily="34" charset="0"/>
            </a:rPr>
            <a:t>Tajam</a:t>
          </a:r>
          <a:r>
            <a:rPr lang="en-US" sz="2400" dirty="0" smtClean="0">
              <a:latin typeface="Arial Narrow" pitchFamily="34" charset="0"/>
            </a:rPr>
            <a:t> – </a:t>
          </a:r>
          <a:r>
            <a:rPr lang="en-US" sz="2400" dirty="0" err="1" smtClean="0">
              <a:latin typeface="Arial Narrow" pitchFamily="34" charset="0"/>
            </a:rPr>
            <a:t>Ruwet</a:t>
          </a:r>
          <a:endParaRPr lang="en-US" sz="2400" dirty="0">
            <a:latin typeface="Arial Narrow" pitchFamily="34" charset="0"/>
          </a:endParaRPr>
        </a:p>
      </dgm:t>
    </dgm:pt>
    <dgm:pt modelId="{57693A46-9AAC-4B7D-A5BD-DAD18DFDF833}" type="parTrans" cxnId="{E384F032-B240-4222-A90B-489E0897DC58}">
      <dgm:prSet/>
      <dgm:spPr/>
      <dgm:t>
        <a:bodyPr/>
        <a:lstStyle/>
        <a:p>
          <a:endParaRPr lang="en-US"/>
        </a:p>
      </dgm:t>
    </dgm:pt>
    <dgm:pt modelId="{2F082164-3578-475D-A1B1-85DAC9377D02}" type="sibTrans" cxnId="{E384F032-B240-4222-A90B-489E0897DC58}">
      <dgm:prSet/>
      <dgm:spPr/>
      <dgm:t>
        <a:bodyPr/>
        <a:lstStyle/>
        <a:p>
          <a:endParaRPr lang="en-US"/>
        </a:p>
      </dgm:t>
    </dgm:pt>
    <dgm:pt modelId="{CD88AA1E-B38A-4632-9A1C-DC3A572291CD}">
      <dgm:prSet custT="1"/>
      <dgm:spPr/>
      <dgm:t>
        <a:bodyPr/>
        <a:lstStyle/>
        <a:p>
          <a:r>
            <a:rPr lang="en-US" sz="2400" err="1" smtClean="0">
              <a:latin typeface="Arial Narrow" pitchFamily="34" charset="0"/>
            </a:rPr>
            <a:t>Pintar</a:t>
          </a:r>
          <a:r>
            <a:rPr lang="en-US" sz="2400" smtClean="0">
              <a:latin typeface="Arial Narrow" pitchFamily="34" charset="0"/>
            </a:rPr>
            <a:t> </a:t>
          </a:r>
          <a:r>
            <a:rPr lang="en-US" sz="2400" smtClean="0">
              <a:latin typeface="Arial Narrow" pitchFamily="34" charset="0"/>
            </a:rPr>
            <a:t>– Alot </a:t>
          </a:r>
          <a:endParaRPr lang="en-US" sz="2400" dirty="0">
            <a:latin typeface="Arial Narrow" pitchFamily="34" charset="0"/>
          </a:endParaRPr>
        </a:p>
      </dgm:t>
    </dgm:pt>
    <dgm:pt modelId="{0DD3127B-528F-4CB8-B761-2DF00CB74CA8}" type="parTrans" cxnId="{4AFFB405-8586-4385-84BC-D4AE2D805279}">
      <dgm:prSet/>
      <dgm:spPr/>
      <dgm:t>
        <a:bodyPr/>
        <a:lstStyle/>
        <a:p>
          <a:endParaRPr lang="en-US"/>
        </a:p>
      </dgm:t>
    </dgm:pt>
    <dgm:pt modelId="{B2496D98-6DD2-4C2D-A0BD-6005C601FD12}" type="sibTrans" cxnId="{4AFFB405-8586-4385-84BC-D4AE2D805279}">
      <dgm:prSet/>
      <dgm:spPr/>
      <dgm:t>
        <a:bodyPr/>
        <a:lstStyle/>
        <a:p>
          <a:endParaRPr lang="en-US"/>
        </a:p>
      </dgm:t>
    </dgm:pt>
    <dgm:pt modelId="{0F38BFC6-FFD9-44EC-A026-DFF5B9F06B0C}" type="pres">
      <dgm:prSet presAssocID="{72CE2A50-109C-47CA-AA87-C89364575D79}" presName="diagram" presStyleCnt="0">
        <dgm:presLayoutVars>
          <dgm:dir/>
          <dgm:animLvl val="lvl"/>
          <dgm:resizeHandles val="exact"/>
        </dgm:presLayoutVars>
      </dgm:prSet>
      <dgm:spPr/>
    </dgm:pt>
    <dgm:pt modelId="{8734C07C-66C3-4D0A-B500-F4B2DF275485}" type="pres">
      <dgm:prSet presAssocID="{301C4699-3DEE-4D04-8DE9-56DA785F0DD0}" presName="compNode" presStyleCnt="0"/>
      <dgm:spPr/>
    </dgm:pt>
    <dgm:pt modelId="{5A98E8ED-0F43-456E-B4A9-F8EA93E9EFB9}" type="pres">
      <dgm:prSet presAssocID="{301C4699-3DEE-4D04-8DE9-56DA785F0DD0}" presName="childRect" presStyleLbl="bgAcc1" presStyleIdx="0" presStyleCnt="3" custLinFactNeighborY="-46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D8744-8F5D-4BF0-AE38-548791430C79}" type="pres">
      <dgm:prSet presAssocID="{301C4699-3DEE-4D04-8DE9-56DA785F0DD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D4FCE-3E35-4A4C-873B-BB9F3D6297B0}" type="pres">
      <dgm:prSet presAssocID="{301C4699-3DEE-4D04-8DE9-56DA785F0DD0}" presName="parentRect" presStyleLbl="alignNode1" presStyleIdx="0" presStyleCnt="3" custLinFactY="-9162" custLinFactNeighborY="-100000"/>
      <dgm:spPr/>
      <dgm:t>
        <a:bodyPr/>
        <a:lstStyle/>
        <a:p>
          <a:endParaRPr lang="en-US"/>
        </a:p>
      </dgm:t>
    </dgm:pt>
    <dgm:pt modelId="{E7C25DA6-B296-4890-A24A-E6789411EFC8}" type="pres">
      <dgm:prSet presAssocID="{301C4699-3DEE-4D04-8DE9-56DA785F0DD0}" presName="adorn" presStyleLbl="fgAccFollowNode1" presStyleIdx="0" presStyleCnt="3" custLinFactNeighborY="-746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9E67C6-1568-4ABA-978B-777D51D4AA4D}" type="pres">
      <dgm:prSet presAssocID="{92EC9C9D-C9BB-4AFF-9EC1-2A7074B1497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2A54A0B-72C3-418D-BA1F-DC186B930619}" type="pres">
      <dgm:prSet presAssocID="{80D1CDB7-ED4F-413B-925C-A8BA9FB20646}" presName="compNode" presStyleCnt="0"/>
      <dgm:spPr/>
    </dgm:pt>
    <dgm:pt modelId="{0BEFA064-D4F7-42B7-B2AF-D2EEB328CA9F}" type="pres">
      <dgm:prSet presAssocID="{80D1CDB7-ED4F-413B-925C-A8BA9FB20646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077C7-1E56-4DA6-B628-9F7CDE9D4EE6}" type="pres">
      <dgm:prSet presAssocID="{80D1CDB7-ED4F-413B-925C-A8BA9FB2064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48F5A-F5D9-42FB-A3EB-3806C1EB55D3}" type="pres">
      <dgm:prSet presAssocID="{80D1CDB7-ED4F-413B-925C-A8BA9FB20646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425F5FE6-4C11-4E4C-99AD-407EECF47A4E}" type="pres">
      <dgm:prSet presAssocID="{80D1CDB7-ED4F-413B-925C-A8BA9FB20646}" presName="adorn" presStyleLbl="fgAccFollowNode1" presStyleIdx="1" presStyleCnt="3" custLinFactNeighborY="164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E13C487-CBA2-4100-89CF-4AD514A0B305}" type="pres">
      <dgm:prSet presAssocID="{222844E9-F813-48A3-AE6D-99511E2191B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8DE774B-5897-4CAA-B17D-E1C49CECDED0}" type="pres">
      <dgm:prSet presAssocID="{6D364B0B-6C08-4EF7-AA26-DF044CBBD477}" presName="compNode" presStyleCnt="0"/>
      <dgm:spPr/>
    </dgm:pt>
    <dgm:pt modelId="{0A0C315B-4EB1-4169-9DDF-EF8B382BCFA4}" type="pres">
      <dgm:prSet presAssocID="{6D364B0B-6C08-4EF7-AA26-DF044CBBD477}" presName="childRect" presStyleLbl="bgAcc1" presStyleIdx="2" presStyleCnt="3" custLinFactNeighborY="46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0AA80-94A8-450D-9829-2E66AB81525A}" type="pres">
      <dgm:prSet presAssocID="{6D364B0B-6C08-4EF7-AA26-DF044CBBD47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F96EC-8600-4312-9912-F16DF886DA79}" type="pres">
      <dgm:prSet presAssocID="{6D364B0B-6C08-4EF7-AA26-DF044CBBD477}" presName="parentRect" presStyleLbl="alignNode1" presStyleIdx="2" presStyleCnt="3" custLinFactY="13297" custLinFactNeighborY="100000"/>
      <dgm:spPr/>
      <dgm:t>
        <a:bodyPr/>
        <a:lstStyle/>
        <a:p>
          <a:endParaRPr lang="en-US"/>
        </a:p>
      </dgm:t>
    </dgm:pt>
    <dgm:pt modelId="{91046442-4FF5-453A-AE43-220DC9EBEC76}" type="pres">
      <dgm:prSet presAssocID="{6D364B0B-6C08-4EF7-AA26-DF044CBBD477}" presName="adorn" presStyleLbl="fgAccFollowNode1" presStyleIdx="2" presStyleCnt="3" custLinFactY="6722" custLinFactNeighborY="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00D9485-B873-43F3-8566-50B618D83730}" type="presOf" srcId="{75FBABE8-F7A6-42E9-886F-0340AEC3975B}" destId="{0BEFA064-D4F7-42B7-B2AF-D2EEB328CA9F}" srcOrd="0" destOrd="2" presId="urn:microsoft.com/office/officeart/2005/8/layout/bList2"/>
    <dgm:cxn modelId="{412FB46B-8E9D-4030-A67C-42F06957C682}" type="presOf" srcId="{80D1CDB7-ED4F-413B-925C-A8BA9FB20646}" destId="{731077C7-1E56-4DA6-B628-9F7CDE9D4EE6}" srcOrd="0" destOrd="0" presId="urn:microsoft.com/office/officeart/2005/8/layout/bList2"/>
    <dgm:cxn modelId="{7FFE48C3-E476-4514-B5B3-246E0F75DB29}" srcId="{6D364B0B-6C08-4EF7-AA26-DF044CBBD477}" destId="{B3D78B04-9651-4FB9-AB1D-E07620880FBF}" srcOrd="1" destOrd="0" parTransId="{A224C502-D318-4890-B88F-555E1DE12906}" sibTransId="{C69AC13A-8C43-463F-83E9-45672E8F6595}"/>
    <dgm:cxn modelId="{19C3A886-9FBB-4B41-A313-4CBBE744ADF3}" type="presOf" srcId="{0094C009-C6EE-40F2-8545-A4BD42B97977}" destId="{5A98E8ED-0F43-456E-B4A9-F8EA93E9EFB9}" srcOrd="0" destOrd="3" presId="urn:microsoft.com/office/officeart/2005/8/layout/bList2"/>
    <dgm:cxn modelId="{77E833C5-66A2-4878-8949-F72B91000887}" type="presOf" srcId="{72CE2A50-109C-47CA-AA87-C89364575D79}" destId="{0F38BFC6-FFD9-44EC-A026-DFF5B9F06B0C}" srcOrd="0" destOrd="0" presId="urn:microsoft.com/office/officeart/2005/8/layout/bList2"/>
    <dgm:cxn modelId="{1F293357-3A8C-446E-81A2-949D4379DB91}" type="presOf" srcId="{6D364B0B-6C08-4EF7-AA26-DF044CBBD477}" destId="{0970AA80-94A8-450D-9829-2E66AB81525A}" srcOrd="0" destOrd="0" presId="urn:microsoft.com/office/officeart/2005/8/layout/bList2"/>
    <dgm:cxn modelId="{EB0C3254-6108-4339-BB2C-A1F0496A9E9C}" srcId="{301C4699-3DEE-4D04-8DE9-56DA785F0DD0}" destId="{0094C009-C6EE-40F2-8545-A4BD42B97977}" srcOrd="3" destOrd="0" parTransId="{0D91466B-2D30-44F7-BB67-4306B81FFEDD}" sibTransId="{61EC5550-0F80-41C6-811B-6435989B45D8}"/>
    <dgm:cxn modelId="{02A53167-5105-4BDC-BA0B-4A4AC0B7D7AF}" type="presOf" srcId="{4F49AC9C-58F8-441A-A087-B205A53D7B2A}" destId="{5A98E8ED-0F43-456E-B4A9-F8EA93E9EFB9}" srcOrd="0" destOrd="0" presId="urn:microsoft.com/office/officeart/2005/8/layout/bList2"/>
    <dgm:cxn modelId="{F6A71999-3839-4098-AF3D-A877A7D390C5}" srcId="{301C4699-3DEE-4D04-8DE9-56DA785F0DD0}" destId="{4F49AC9C-58F8-441A-A087-B205A53D7B2A}" srcOrd="0" destOrd="0" parTransId="{2EDC02B1-F1FB-4EE3-9967-1EB5D2E68C27}" sibTransId="{18059C79-C317-4EF1-A604-81C24D3A2821}"/>
    <dgm:cxn modelId="{67EDDD8E-6750-4646-90A7-DCFB26641C34}" srcId="{301C4699-3DEE-4D04-8DE9-56DA785F0DD0}" destId="{2CA87E27-BAB6-4C21-ADE1-CA1A6E2C0835}" srcOrd="2" destOrd="0" parTransId="{E675A48F-3446-4D4E-9D82-62CDF61D116C}" sibTransId="{55EB302A-2723-4E5B-AB64-28D803B042B8}"/>
    <dgm:cxn modelId="{FF535890-AA1C-4263-951B-FE175D1D0D5A}" srcId="{72CE2A50-109C-47CA-AA87-C89364575D79}" destId="{80D1CDB7-ED4F-413B-925C-A8BA9FB20646}" srcOrd="1" destOrd="0" parTransId="{286B8BC8-F89C-4B5B-AE2F-485D22177EE4}" sibTransId="{222844E9-F813-48A3-AE6D-99511E2191B2}"/>
    <dgm:cxn modelId="{1A479AFD-6B99-43F7-B3E4-6F009342CC1F}" srcId="{72CE2A50-109C-47CA-AA87-C89364575D79}" destId="{301C4699-3DEE-4D04-8DE9-56DA785F0DD0}" srcOrd="0" destOrd="0" parTransId="{279DB9F2-E138-48C8-ABFE-67609DC971A4}" sibTransId="{92EC9C9D-C9BB-4AFF-9EC1-2A7074B1497C}"/>
    <dgm:cxn modelId="{49E19E02-C512-4150-81E2-565622C9B5EB}" srcId="{80D1CDB7-ED4F-413B-925C-A8BA9FB20646}" destId="{2E80F175-3FC3-45F7-BBE7-5F0C932AE2F5}" srcOrd="1" destOrd="0" parTransId="{3951EFB1-05E2-4867-8B4E-C2AF94BB49A5}" sibTransId="{BF3430F7-E359-469B-8AAA-9C037621958E}"/>
    <dgm:cxn modelId="{00A3C3F5-5756-4324-85CE-9A25BB4EAC2D}" type="presOf" srcId="{80D1CDB7-ED4F-413B-925C-A8BA9FB20646}" destId="{31E48F5A-F5D9-42FB-A3EB-3806C1EB55D3}" srcOrd="1" destOrd="0" presId="urn:microsoft.com/office/officeart/2005/8/layout/bList2"/>
    <dgm:cxn modelId="{1A3B58B7-F85C-4668-A5F8-5130FB5359B3}" type="presOf" srcId="{1EF9789F-8AE0-4335-8368-868A000650F4}" destId="{5A98E8ED-0F43-456E-B4A9-F8EA93E9EFB9}" srcOrd="0" destOrd="1" presId="urn:microsoft.com/office/officeart/2005/8/layout/bList2"/>
    <dgm:cxn modelId="{4ADE0614-3582-4F92-9DDA-0BEC67EBF4A0}" type="presOf" srcId="{0C745A50-F0FB-466B-8BEA-3AF4538A5DE2}" destId="{0A0C315B-4EB1-4169-9DDF-EF8B382BCFA4}" srcOrd="0" destOrd="2" presId="urn:microsoft.com/office/officeart/2005/8/layout/bList2"/>
    <dgm:cxn modelId="{DD8E5E2C-0520-4A01-BFE5-227246B91957}" srcId="{301C4699-3DEE-4D04-8DE9-56DA785F0DD0}" destId="{1EF9789F-8AE0-4335-8368-868A000650F4}" srcOrd="1" destOrd="0" parTransId="{2790EB6C-B46B-44A5-8CA1-119CD098015C}" sibTransId="{0F8C9ABE-BEE0-4B8C-A1FC-40B462CBFEAE}"/>
    <dgm:cxn modelId="{377FDB98-342B-4727-AEDA-5858FC3CCC88}" type="presOf" srcId="{B3BA3A39-0C22-4028-9551-AFF2CB0826AE}" destId="{0BEFA064-D4F7-42B7-B2AF-D2EEB328CA9F}" srcOrd="0" destOrd="0" presId="urn:microsoft.com/office/officeart/2005/8/layout/bList2"/>
    <dgm:cxn modelId="{DF7AB52C-C1F8-47EC-88B9-11B46FF67662}" type="presOf" srcId="{222844E9-F813-48A3-AE6D-99511E2191B2}" destId="{1E13C487-CBA2-4100-89CF-4AD514A0B305}" srcOrd="0" destOrd="0" presId="urn:microsoft.com/office/officeart/2005/8/layout/bList2"/>
    <dgm:cxn modelId="{679C81F1-0B58-4CE9-9556-F5F4542D249A}" type="presOf" srcId="{92EC9C9D-C9BB-4AFF-9EC1-2A7074B1497C}" destId="{049E67C6-1568-4ABA-978B-777D51D4AA4D}" srcOrd="0" destOrd="0" presId="urn:microsoft.com/office/officeart/2005/8/layout/bList2"/>
    <dgm:cxn modelId="{E4E3EF11-199B-404A-AE99-B028E4AEDA0A}" srcId="{6D364B0B-6C08-4EF7-AA26-DF044CBBD477}" destId="{771AFAA6-617B-4AC6-BA9E-D9BA33A44881}" srcOrd="0" destOrd="0" parTransId="{826B875E-E9C9-4C18-AD4B-03DA1E0A623B}" sibTransId="{EBC72EE5-F460-4CE5-B25A-E281C887B7C0}"/>
    <dgm:cxn modelId="{53C9DB54-C05D-4BAA-903E-DF803544CBA0}" type="presOf" srcId="{89D4DCE0-7373-4B4F-83AD-A8E2BB129243}" destId="{0BEFA064-D4F7-42B7-B2AF-D2EEB328CA9F}" srcOrd="0" destOrd="3" presId="urn:microsoft.com/office/officeart/2005/8/layout/bList2"/>
    <dgm:cxn modelId="{7F3B4624-E825-4C4F-A437-524882D3528B}" type="presOf" srcId="{CD88AA1E-B38A-4632-9A1C-DC3A572291CD}" destId="{0A0C315B-4EB1-4169-9DDF-EF8B382BCFA4}" srcOrd="0" destOrd="3" presId="urn:microsoft.com/office/officeart/2005/8/layout/bList2"/>
    <dgm:cxn modelId="{B8E0ACD5-91B3-40F7-999C-9D8F52228024}" srcId="{72CE2A50-109C-47CA-AA87-C89364575D79}" destId="{6D364B0B-6C08-4EF7-AA26-DF044CBBD477}" srcOrd="2" destOrd="0" parTransId="{C79D33ED-FDA8-4998-B945-5BAF9A02BC09}" sibTransId="{B6B07DC6-DB0B-456F-920C-956DF82F4A12}"/>
    <dgm:cxn modelId="{855556CB-2850-4620-A620-F8D02A6EAB21}" srcId="{80D1CDB7-ED4F-413B-925C-A8BA9FB20646}" destId="{75FBABE8-F7A6-42E9-886F-0340AEC3975B}" srcOrd="2" destOrd="0" parTransId="{5D871ECC-7E7A-4C38-8D41-D7AEE13AB944}" sibTransId="{9B0B4670-4C90-4C96-8494-0B70A28E378E}"/>
    <dgm:cxn modelId="{A3BCB158-6BEA-4878-9145-125CE8C34C3C}" srcId="{80D1CDB7-ED4F-413B-925C-A8BA9FB20646}" destId="{89D4DCE0-7373-4B4F-83AD-A8E2BB129243}" srcOrd="3" destOrd="0" parTransId="{B150ADDE-01CC-48DD-81B1-8FE66E516594}" sibTransId="{D010B149-801C-402D-86FA-B0B8E7CDD0A4}"/>
    <dgm:cxn modelId="{E384F032-B240-4222-A90B-489E0897DC58}" srcId="{6D364B0B-6C08-4EF7-AA26-DF044CBBD477}" destId="{0C745A50-F0FB-466B-8BEA-3AF4538A5DE2}" srcOrd="2" destOrd="0" parTransId="{57693A46-9AAC-4B7D-A5BD-DAD18DFDF833}" sibTransId="{2F082164-3578-475D-A1B1-85DAC9377D02}"/>
    <dgm:cxn modelId="{6EF635E0-47C4-4142-B565-C4AF9B3D5315}" type="presOf" srcId="{2E80F175-3FC3-45F7-BBE7-5F0C932AE2F5}" destId="{0BEFA064-D4F7-42B7-B2AF-D2EEB328CA9F}" srcOrd="0" destOrd="1" presId="urn:microsoft.com/office/officeart/2005/8/layout/bList2"/>
    <dgm:cxn modelId="{4AFFB405-8586-4385-84BC-D4AE2D805279}" srcId="{6D364B0B-6C08-4EF7-AA26-DF044CBBD477}" destId="{CD88AA1E-B38A-4632-9A1C-DC3A572291CD}" srcOrd="3" destOrd="0" parTransId="{0DD3127B-528F-4CB8-B761-2DF00CB74CA8}" sibTransId="{B2496D98-6DD2-4C2D-A0BD-6005C601FD12}"/>
    <dgm:cxn modelId="{A36BF528-8325-4E18-8549-76349527E8CB}" srcId="{80D1CDB7-ED4F-413B-925C-A8BA9FB20646}" destId="{B3BA3A39-0C22-4028-9551-AFF2CB0826AE}" srcOrd="0" destOrd="0" parTransId="{08818512-4C5E-43EB-A662-B2EED019B92C}" sibTransId="{C7A3C7AD-9C73-4AD7-8367-4E7A2614EEF7}"/>
    <dgm:cxn modelId="{8DDCBFAD-0231-4683-BDF8-362E49C2C1B2}" type="presOf" srcId="{771AFAA6-617B-4AC6-BA9E-D9BA33A44881}" destId="{0A0C315B-4EB1-4169-9DDF-EF8B382BCFA4}" srcOrd="0" destOrd="0" presId="urn:microsoft.com/office/officeart/2005/8/layout/bList2"/>
    <dgm:cxn modelId="{ABB4F78C-25FA-485C-8FB9-96432FD51F00}" type="presOf" srcId="{2CA87E27-BAB6-4C21-ADE1-CA1A6E2C0835}" destId="{5A98E8ED-0F43-456E-B4A9-F8EA93E9EFB9}" srcOrd="0" destOrd="2" presId="urn:microsoft.com/office/officeart/2005/8/layout/bList2"/>
    <dgm:cxn modelId="{A7467010-0D11-446C-96BB-DD24D4924BA3}" type="presOf" srcId="{301C4699-3DEE-4D04-8DE9-56DA785F0DD0}" destId="{128D8744-8F5D-4BF0-AE38-548791430C79}" srcOrd="0" destOrd="0" presId="urn:microsoft.com/office/officeart/2005/8/layout/bList2"/>
    <dgm:cxn modelId="{7769F219-C86A-4BF2-AC8A-8C8D735DCCFE}" type="presOf" srcId="{B3D78B04-9651-4FB9-AB1D-E07620880FBF}" destId="{0A0C315B-4EB1-4169-9DDF-EF8B382BCFA4}" srcOrd="0" destOrd="1" presId="urn:microsoft.com/office/officeart/2005/8/layout/bList2"/>
    <dgm:cxn modelId="{E326B0EB-24D6-4F0C-B7A2-41F59254BF0E}" type="presOf" srcId="{6D364B0B-6C08-4EF7-AA26-DF044CBBD477}" destId="{BE6F96EC-8600-4312-9912-F16DF886DA79}" srcOrd="1" destOrd="0" presId="urn:microsoft.com/office/officeart/2005/8/layout/bList2"/>
    <dgm:cxn modelId="{D7EBA84A-12E2-4526-AD65-CCFB1C44F5E0}" type="presOf" srcId="{301C4699-3DEE-4D04-8DE9-56DA785F0DD0}" destId="{482D4FCE-3E35-4A4C-873B-BB9F3D6297B0}" srcOrd="1" destOrd="0" presId="urn:microsoft.com/office/officeart/2005/8/layout/bList2"/>
    <dgm:cxn modelId="{16A4BAF2-4044-4AF1-8E2A-ACAA104368B4}" type="presParOf" srcId="{0F38BFC6-FFD9-44EC-A026-DFF5B9F06B0C}" destId="{8734C07C-66C3-4D0A-B500-F4B2DF275485}" srcOrd="0" destOrd="0" presId="urn:microsoft.com/office/officeart/2005/8/layout/bList2"/>
    <dgm:cxn modelId="{70740900-B667-4B60-99EC-2784E40131D4}" type="presParOf" srcId="{8734C07C-66C3-4D0A-B500-F4B2DF275485}" destId="{5A98E8ED-0F43-456E-B4A9-F8EA93E9EFB9}" srcOrd="0" destOrd="0" presId="urn:microsoft.com/office/officeart/2005/8/layout/bList2"/>
    <dgm:cxn modelId="{B426C4EC-CD14-4E88-B832-F0E2D7127431}" type="presParOf" srcId="{8734C07C-66C3-4D0A-B500-F4B2DF275485}" destId="{128D8744-8F5D-4BF0-AE38-548791430C79}" srcOrd="1" destOrd="0" presId="urn:microsoft.com/office/officeart/2005/8/layout/bList2"/>
    <dgm:cxn modelId="{8BF9B690-F88B-413B-9ACF-7F24134E4796}" type="presParOf" srcId="{8734C07C-66C3-4D0A-B500-F4B2DF275485}" destId="{482D4FCE-3E35-4A4C-873B-BB9F3D6297B0}" srcOrd="2" destOrd="0" presId="urn:microsoft.com/office/officeart/2005/8/layout/bList2"/>
    <dgm:cxn modelId="{F1CE4D06-AA24-433A-AFF3-64F2260D5341}" type="presParOf" srcId="{8734C07C-66C3-4D0A-B500-F4B2DF275485}" destId="{E7C25DA6-B296-4890-A24A-E6789411EFC8}" srcOrd="3" destOrd="0" presId="urn:microsoft.com/office/officeart/2005/8/layout/bList2"/>
    <dgm:cxn modelId="{03F2DFD1-6E65-4146-A65E-9DCA09FE9472}" type="presParOf" srcId="{0F38BFC6-FFD9-44EC-A026-DFF5B9F06B0C}" destId="{049E67C6-1568-4ABA-978B-777D51D4AA4D}" srcOrd="1" destOrd="0" presId="urn:microsoft.com/office/officeart/2005/8/layout/bList2"/>
    <dgm:cxn modelId="{8D08607C-5707-418C-BE05-57DC577BD480}" type="presParOf" srcId="{0F38BFC6-FFD9-44EC-A026-DFF5B9F06B0C}" destId="{42A54A0B-72C3-418D-BA1F-DC186B930619}" srcOrd="2" destOrd="0" presId="urn:microsoft.com/office/officeart/2005/8/layout/bList2"/>
    <dgm:cxn modelId="{889082FA-4B52-4F7A-B183-D70E8B97843D}" type="presParOf" srcId="{42A54A0B-72C3-418D-BA1F-DC186B930619}" destId="{0BEFA064-D4F7-42B7-B2AF-D2EEB328CA9F}" srcOrd="0" destOrd="0" presId="urn:microsoft.com/office/officeart/2005/8/layout/bList2"/>
    <dgm:cxn modelId="{A7FD7618-7CC7-4669-B355-14A0F70247B9}" type="presParOf" srcId="{42A54A0B-72C3-418D-BA1F-DC186B930619}" destId="{731077C7-1E56-4DA6-B628-9F7CDE9D4EE6}" srcOrd="1" destOrd="0" presId="urn:microsoft.com/office/officeart/2005/8/layout/bList2"/>
    <dgm:cxn modelId="{643026D2-5DF2-44EB-888B-F426E9EC63EA}" type="presParOf" srcId="{42A54A0B-72C3-418D-BA1F-DC186B930619}" destId="{31E48F5A-F5D9-42FB-A3EB-3806C1EB55D3}" srcOrd="2" destOrd="0" presId="urn:microsoft.com/office/officeart/2005/8/layout/bList2"/>
    <dgm:cxn modelId="{13C9180A-9BD2-49F9-9CDB-E843A8866C0E}" type="presParOf" srcId="{42A54A0B-72C3-418D-BA1F-DC186B930619}" destId="{425F5FE6-4C11-4E4C-99AD-407EECF47A4E}" srcOrd="3" destOrd="0" presId="urn:microsoft.com/office/officeart/2005/8/layout/bList2"/>
    <dgm:cxn modelId="{DCF1E950-C544-4CA7-8037-55118CBAB38F}" type="presParOf" srcId="{0F38BFC6-FFD9-44EC-A026-DFF5B9F06B0C}" destId="{1E13C487-CBA2-4100-89CF-4AD514A0B305}" srcOrd="3" destOrd="0" presId="urn:microsoft.com/office/officeart/2005/8/layout/bList2"/>
    <dgm:cxn modelId="{7E0E6BA6-00A6-41AC-A386-2722532D7494}" type="presParOf" srcId="{0F38BFC6-FFD9-44EC-A026-DFF5B9F06B0C}" destId="{68DE774B-5897-4CAA-B17D-E1C49CECDED0}" srcOrd="4" destOrd="0" presId="urn:microsoft.com/office/officeart/2005/8/layout/bList2"/>
    <dgm:cxn modelId="{F4FC2307-C341-402C-9D9C-28C9EC3B6C88}" type="presParOf" srcId="{68DE774B-5897-4CAA-B17D-E1C49CECDED0}" destId="{0A0C315B-4EB1-4169-9DDF-EF8B382BCFA4}" srcOrd="0" destOrd="0" presId="urn:microsoft.com/office/officeart/2005/8/layout/bList2"/>
    <dgm:cxn modelId="{90D93B0D-3628-424C-9F83-10D54F0AD3A8}" type="presParOf" srcId="{68DE774B-5897-4CAA-B17D-E1C49CECDED0}" destId="{0970AA80-94A8-450D-9829-2E66AB81525A}" srcOrd="1" destOrd="0" presId="urn:microsoft.com/office/officeart/2005/8/layout/bList2"/>
    <dgm:cxn modelId="{670A14B4-4C5C-4FD7-A5E0-178AA88327EF}" type="presParOf" srcId="{68DE774B-5897-4CAA-B17D-E1C49CECDED0}" destId="{BE6F96EC-8600-4312-9912-F16DF886DA79}" srcOrd="2" destOrd="0" presId="urn:microsoft.com/office/officeart/2005/8/layout/bList2"/>
    <dgm:cxn modelId="{335A7478-FF34-4355-8B98-ABFA744A6AEA}" type="presParOf" srcId="{68DE774B-5897-4CAA-B17D-E1C49CECDED0}" destId="{91046442-4FF5-453A-AE43-220DC9EBEC76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 userDrawn="1"/>
        </p:nvSpPr>
        <p:spPr bwMode="auto">
          <a:xfrm>
            <a:off x="1687513" y="4953000"/>
            <a:ext cx="7456487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35443" y="5237744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>
            <a:off x="0" y="5000978"/>
            <a:ext cx="9144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400" b="0"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D:\data sharing\Logo UVERS res(standar asli 2016).jp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527" y="76200"/>
            <a:ext cx="213427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 b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400" b="0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30-Jul-19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648200" y="0"/>
            <a:ext cx="4572000" cy="1870128"/>
            <a:chOff x="4648200" y="0"/>
            <a:chExt cx="4572000" cy="187012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 rot="10800000">
              <a:off x="4648200" y="427017"/>
              <a:ext cx="3802003" cy="144311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-329" y="347"/>
                  </a:moveTo>
                  <a:lnTo>
                    <a:pt x="7156" y="682"/>
                  </a:lnTo>
                  <a:lnTo>
                    <a:pt x="5229" y="682"/>
                  </a:lnTo>
                  <a:lnTo>
                    <a:pt x="-328" y="345"/>
                  </a:lnTo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10800000">
              <a:off x="5418197" y="248898"/>
              <a:ext cx="3802003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817" y="97"/>
                  </a:moveTo>
                  <a:lnTo>
                    <a:pt x="6408" y="682"/>
                  </a:lnTo>
                  <a:lnTo>
                    <a:pt x="5232" y="685"/>
                  </a:lnTo>
                  <a:lnTo>
                    <a:pt x="829" y="101"/>
                  </a:lnTo>
                </a:path>
              </a:pathLst>
            </a:cu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9" name="Right Triangle 18"/>
            <p:cNvSpPr/>
            <p:nvPr userDrawn="1"/>
          </p:nvSpPr>
          <p:spPr>
            <a:xfrm rot="10800000">
              <a:off x="5715000" y="0"/>
              <a:ext cx="3429000" cy="10668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D:\data sharing\Logo UVERS res(standar asli 2016).jpg"/>
          <p:cNvPicPr/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95527" y="0"/>
            <a:ext cx="1448473" cy="62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0" kern="1200">
          <a:solidFill>
            <a:schemeClr val="accent4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Impact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theeducationinsider.org/which-learning-style-are-yo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acenet.edu/news-room/Documents/Blooms-Taxonomy-Chart.pdf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../../../PRODI%20SI/05%20KURIKULUM/B%20PERANGKAT%20PEMBELAJARAN/2018%20Genap/SI402%20Arsitektur%20Enterprise/SI402%20Arsitektur%20Enterprise_RPS_2016-02_REVISI%200.docx" TargetMode="External"/><Relationship Id="rId2" Type="http://schemas.openxmlformats.org/officeDocument/2006/relationships/hyperlink" Target="../../03%20SPMI/Standar%20Mutu/PR-INTI/PD-1%20PENYUSUNAN%20KURIKULUM/PD-1.4%20Pembuatan%20Perangkat%20Pembelajaran%20(STD%20PROSES)/F.SPMI.PD-1.4.01.pdf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25780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smtClean="0"/>
              <a:t>PEMBELAJARAN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di </a:t>
            </a:r>
            <a:r>
              <a:rPr lang="en-US" sz="5400" smtClean="0">
                <a:solidFill>
                  <a:srgbClr val="00B050"/>
                </a:solidFill>
              </a:rPr>
              <a:t>Perguruan Tinggi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Lembaga </a:t>
            </a:r>
            <a:r>
              <a:rPr lang="en-US" b="1" smtClean="0">
                <a:solidFill>
                  <a:schemeClr val="accent2"/>
                </a:solidFill>
              </a:rPr>
              <a:t>Penjamin </a:t>
            </a:r>
            <a:r>
              <a:rPr lang="en-US" b="1" smtClean="0">
                <a:solidFill>
                  <a:schemeClr val="accent2"/>
                </a:solidFill>
              </a:rPr>
              <a:t>Mutu (LPM)</a:t>
            </a:r>
          </a:p>
          <a:p>
            <a:r>
              <a:rPr lang="en-US" smtClean="0"/>
              <a:t>Orientasi Dosen Universitas Universal | </a:t>
            </a:r>
            <a:r>
              <a:rPr lang="en-US" smtClean="0"/>
              <a:t>2 Agustus 2019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r>
              <a:rPr lang="en-US" smtClean="0"/>
              <a:t>Mempunyai </a:t>
            </a:r>
            <a:r>
              <a:rPr lang="en-US" b="1" smtClean="0">
                <a:solidFill>
                  <a:schemeClr val="accent2"/>
                </a:solidFill>
              </a:rPr>
              <a:t>pengalaman berbeda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r>
              <a:rPr lang="en-US" smtClean="0"/>
              <a:t>Lebih suka </a:t>
            </a:r>
            <a:r>
              <a:rPr lang="en-US" b="1" smtClean="0">
                <a:solidFill>
                  <a:schemeClr val="accent2"/>
                </a:solidFill>
              </a:rPr>
              <a:t>menerima saran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/>
              <a:t>dari pada digurui, diceramahi dan didikte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r>
              <a:rPr lang="en-US" smtClean="0"/>
              <a:t>Lebih memberi </a:t>
            </a:r>
            <a:r>
              <a:rPr lang="en-US" b="1" smtClean="0">
                <a:solidFill>
                  <a:schemeClr val="accent2"/>
                </a:solidFill>
              </a:rPr>
              <a:t>perhatian pada hal-hal yang menarik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/>
              <a:t>dan menjadi kebutuhannya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r>
              <a:rPr lang="en-US" smtClean="0"/>
              <a:t>Lebih suka </a:t>
            </a:r>
            <a:r>
              <a:rPr lang="en-US" b="1" smtClean="0">
                <a:solidFill>
                  <a:schemeClr val="accent2"/>
                </a:solidFill>
              </a:rPr>
              <a:t>diperlakukan dengan sungguhan</a:t>
            </a:r>
            <a:r>
              <a:rPr lang="en-US" smtClean="0"/>
              <a:t>, adil, dan rasional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r>
              <a:rPr lang="en-US" smtClean="0"/>
              <a:t>Lebih suka </a:t>
            </a:r>
            <a:r>
              <a:rPr lang="en-US" b="1" smtClean="0">
                <a:solidFill>
                  <a:schemeClr val="accent2"/>
                </a:solidFill>
              </a:rPr>
              <a:t>dihargai</a:t>
            </a:r>
            <a:r>
              <a:rPr lang="en-US" smtClean="0">
                <a:solidFill>
                  <a:schemeClr val="accent4"/>
                </a:solidFill>
              </a:rPr>
              <a:t> </a:t>
            </a:r>
            <a:r>
              <a:rPr lang="en-US" smtClean="0"/>
              <a:t>dari pada dihukum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r>
              <a:rPr lang="en-US" smtClean="0"/>
              <a:t>Lebih suka </a:t>
            </a:r>
            <a:r>
              <a:rPr lang="en-US" b="1" smtClean="0">
                <a:solidFill>
                  <a:schemeClr val="accent2"/>
                </a:solidFill>
              </a:rPr>
              <a:t>praktek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r>
              <a:rPr lang="en-US" smtClean="0"/>
              <a:t>Lebih menyenangi </a:t>
            </a:r>
            <a:r>
              <a:rPr lang="en-US" b="1" smtClean="0">
                <a:solidFill>
                  <a:schemeClr val="accent2"/>
                </a:solidFill>
              </a:rPr>
              <a:t>hal-hal yang praktis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r>
              <a:rPr lang="en-US" smtClean="0"/>
              <a:t>Apa yang dilakukan orang dewasa </a:t>
            </a:r>
            <a:r>
              <a:rPr lang="en-US" smtClean="0"/>
              <a:t>menunjukkan </a:t>
            </a:r>
            <a:r>
              <a:rPr lang="en-US" b="1" smtClean="0">
                <a:solidFill>
                  <a:schemeClr val="accent2"/>
                </a:solidFill>
              </a:rPr>
              <a:t>pemahamannya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r>
              <a:rPr lang="en-US" b="1" smtClean="0">
                <a:solidFill>
                  <a:schemeClr val="accent2"/>
                </a:solidFill>
              </a:rPr>
              <a:t>Lebih lama akrab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/>
              <a:t>dalam arti yang sebenarnya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Karakteristik</a:t>
            </a:r>
            <a:r>
              <a:rPr lang="en-US" sz="3200" smtClean="0"/>
              <a:t> </a:t>
            </a:r>
            <a:r>
              <a:rPr lang="en-US" sz="2800" i="1" smtClean="0">
                <a:solidFill>
                  <a:srgbClr val="00B050"/>
                </a:solidFill>
              </a:rPr>
              <a:t>Peserta </a:t>
            </a:r>
            <a:r>
              <a:rPr lang="en-US" sz="2800" i="1" smtClean="0">
                <a:solidFill>
                  <a:srgbClr val="00B050"/>
                </a:solidFill>
              </a:rPr>
              <a:t>Didik Orang Dewasa</a:t>
            </a:r>
            <a:endParaRPr lang="en-US" sz="3200" i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r>
              <a:rPr lang="en-US" smtClean="0"/>
              <a:t>Menjadi </a:t>
            </a:r>
            <a:r>
              <a:rPr lang="en-US" b="1" smtClean="0">
                <a:solidFill>
                  <a:schemeClr val="accent2"/>
                </a:solidFill>
              </a:rPr>
              <a:t>anggota dari kelompok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/>
              <a:t>yang </a:t>
            </a:r>
            <a:r>
              <a:rPr lang="en-US" smtClean="0"/>
              <a:t>dilatih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endParaRPr lang="en-US" sz="2200" smtClean="0"/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r>
              <a:rPr lang="en-US" smtClean="0"/>
              <a:t>Mampu menciptakan </a:t>
            </a:r>
            <a:r>
              <a:rPr lang="en-US" b="1" smtClean="0">
                <a:solidFill>
                  <a:schemeClr val="accent2"/>
                </a:solidFill>
              </a:rPr>
              <a:t>iklim pembelajaran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endParaRPr lang="en-US" sz="2200" smtClean="0"/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r>
              <a:rPr lang="en-US" smtClean="0"/>
              <a:t>Mempunyai </a:t>
            </a:r>
            <a:r>
              <a:rPr lang="en-US" b="1" smtClean="0">
                <a:solidFill>
                  <a:schemeClr val="accent2"/>
                </a:solidFill>
              </a:rPr>
              <a:t>tanggung jawab tinggi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/>
              <a:t>terhadap kerja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endParaRPr lang="en-US" sz="2200" b="1" smtClean="0"/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r>
              <a:rPr lang="en-US" b="1" smtClean="0">
                <a:solidFill>
                  <a:schemeClr val="accent2"/>
                </a:solidFill>
              </a:rPr>
              <a:t>Terbuka</a:t>
            </a:r>
            <a:r>
              <a:rPr lang="en-US" smtClean="0">
                <a:solidFill>
                  <a:schemeClr val="accent4"/>
                </a:solidFill>
              </a:rPr>
              <a:t> </a:t>
            </a:r>
            <a:r>
              <a:rPr lang="en-US" smtClean="0"/>
              <a:t>dan menyadari kelemahan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endParaRPr lang="en-US" sz="2200" smtClean="0"/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r>
              <a:rPr lang="en-US" smtClean="0"/>
              <a:t>Dapat </a:t>
            </a:r>
            <a:r>
              <a:rPr lang="en-US" b="1" smtClean="0">
                <a:solidFill>
                  <a:schemeClr val="accent2"/>
                </a:solidFill>
              </a:rPr>
              <a:t>melihat permasalahan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/>
              <a:t>dan mencarikan </a:t>
            </a:r>
            <a:r>
              <a:rPr lang="en-US" i="1" smtClean="0"/>
              <a:t>way out-</a:t>
            </a:r>
            <a:r>
              <a:rPr lang="en-US" smtClean="0"/>
              <a:t>nya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endParaRPr lang="en-US" sz="2100" b="1" smtClean="0"/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r>
              <a:rPr lang="en-US" b="1" smtClean="0">
                <a:solidFill>
                  <a:schemeClr val="accent2"/>
                </a:solidFill>
              </a:rPr>
              <a:t>Peka</a:t>
            </a:r>
            <a:r>
              <a:rPr lang="en-US" smtClean="0">
                <a:solidFill>
                  <a:schemeClr val="accent4"/>
                </a:solidFill>
              </a:rPr>
              <a:t> </a:t>
            </a:r>
            <a:r>
              <a:rPr lang="en-US" smtClean="0"/>
              <a:t>dan sangat mengerti perasaan orang lain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endParaRPr lang="en-US" sz="2100" smtClean="0"/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þ"/>
            </a:pPr>
            <a:r>
              <a:rPr lang="en-US" smtClean="0"/>
              <a:t>Bertindak </a:t>
            </a:r>
            <a:r>
              <a:rPr lang="en-US" smtClean="0"/>
              <a:t>dalam PBM sebagai </a:t>
            </a:r>
            <a:r>
              <a:rPr lang="en-US" b="1" smtClean="0">
                <a:solidFill>
                  <a:schemeClr val="accent2"/>
                </a:solidFill>
              </a:rPr>
              <a:t>fasilitator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Karakteristik</a:t>
            </a:r>
            <a:r>
              <a:rPr lang="en-US" sz="3600" smtClean="0"/>
              <a:t> </a:t>
            </a:r>
            <a:r>
              <a:rPr lang="en-US" sz="2800" i="1" smtClean="0">
                <a:solidFill>
                  <a:srgbClr val="00B050"/>
                </a:solidFill>
              </a:rPr>
              <a:t>Pendidik Orang Dewasa</a:t>
            </a:r>
            <a:endParaRPr lang="en-US" sz="3600" i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mtClean="0"/>
              <a:t>Orang dewasa </a:t>
            </a:r>
            <a:r>
              <a:rPr lang="en-US" smtClean="0"/>
              <a:t>akan belajar dengan baik apabila</a:t>
            </a:r>
            <a:r>
              <a:rPr lang="en-US" smtClean="0"/>
              <a:t>:</a:t>
            </a:r>
          </a:p>
          <a:p>
            <a:pPr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Prinsip Belajar </a:t>
            </a:r>
            <a:r>
              <a:rPr lang="en-US" sz="2800" i="1" smtClean="0">
                <a:solidFill>
                  <a:srgbClr val="00B050"/>
                </a:solidFill>
              </a:rPr>
              <a:t>Orang Dewasa</a:t>
            </a:r>
            <a:endParaRPr lang="en-US" i="1">
              <a:solidFill>
                <a:srgbClr val="00B05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2133600"/>
          <a:ext cx="8001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Gaya Belajar</a:t>
            </a:r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533400" y="1981200"/>
            <a:ext cx="7924800" cy="1600200"/>
          </a:xfrm>
          <a:prstGeom prst="wedgeRoundRectCallout">
            <a:avLst>
              <a:gd name="adj1" fmla="val -36891"/>
              <a:gd name="adj2" fmla="val -103498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400" smtClean="0">
                <a:solidFill>
                  <a:srgbClr val="FFFF00"/>
                </a:solidFill>
                <a:latin typeface="Arial Narrow" pitchFamily="34" charset="0"/>
              </a:rPr>
              <a:t>Karakteristik dan preferensi atau pilihan individu mengenai cara mengumpulkan informasi, menafsirkan, mengorganisasi, merespon dan memikirkan </a:t>
            </a:r>
            <a:r>
              <a:rPr lang="en-US" sz="2400" smtClean="0">
                <a:solidFill>
                  <a:srgbClr val="FFFF00"/>
                </a:solidFill>
                <a:latin typeface="Arial Narrow" pitchFamily="34" charset="0"/>
              </a:rPr>
              <a:t>informasi </a:t>
            </a:r>
            <a:r>
              <a:rPr lang="en-US" sz="2400" smtClean="0">
                <a:solidFill>
                  <a:srgbClr val="FFFF00"/>
                </a:solidFill>
                <a:latin typeface="Arial Narrow" pitchFamily="34" charset="0"/>
              </a:rPr>
              <a:t>tersebut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400" smtClean="0">
                <a:solidFill>
                  <a:srgbClr val="FFFF00"/>
                </a:solidFill>
                <a:latin typeface="Arial Narrow" pitchFamily="34" charset="0"/>
              </a:rPr>
              <a:t>Dipengaruhi faktor emosional, sosiologis, dan lingkungan</a:t>
            </a:r>
            <a:endParaRPr lang="en-US" sz="240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143000" y="3784600"/>
          <a:ext cx="6934200" cy="261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Modalitas Belajar</a:t>
            </a:r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4648200"/>
            <a:ext cx="8229600" cy="202387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120650" lvl="0" indent="-11113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en-US" sz="2100" i="1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Sumber </a:t>
            </a:r>
            <a:r>
              <a:rPr lang="en-US" sz="2100" i="1" smtClean="0">
                <a:latin typeface="Arial Narrow" pitchFamily="34" charset="0"/>
                <a:hlinkClick r:id="rId2"/>
              </a:rPr>
              <a:t>https://theeducationinsider.org/which-learning-style-are-you/</a:t>
            </a:r>
            <a:endParaRPr kumimoji="0" lang="en-US" sz="2700" i="1" strike="noStrike" kern="1200" cap="none" spc="0" normalizeH="0" baseline="0" noProof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Narrow" pitchFamily="34" charset="0"/>
            </a:endParaRPr>
          </a:p>
          <a:p>
            <a:pPr marL="120650" marR="0" lvl="0" indent="-111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en-US" sz="2700" b="1" u="sng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120650" marR="0" lvl="0" indent="-111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1" i="0" u="sng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Catatan:</a:t>
            </a:r>
          </a:p>
          <a:p>
            <a:pPr marL="120650" marR="0" lvl="0" indent="-111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Sesungguhnya semua orang memiliki ketiga model belajar diatas hanya saja sering salah satu model dominan</a:t>
            </a: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050" name="Picture 2" descr="D:\Uvers_LPM\02 KEGIATAN\SDM-201908 Orientasi Dosen 20191\learning-sty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8058712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VISUAL</a:t>
            </a:r>
            <a:r>
              <a:rPr lang="en-US" i="1" smtClean="0"/>
              <a:t> </a:t>
            </a:r>
            <a:r>
              <a:rPr lang="en-US" sz="2800" i="1" smtClean="0">
                <a:solidFill>
                  <a:srgbClr val="00B050"/>
                </a:solidFill>
              </a:rPr>
              <a:t>learners</a:t>
            </a:r>
            <a:endParaRPr lang="en-US">
              <a:solidFill>
                <a:srgbClr val="00B05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447800"/>
          <a:ext cx="8001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AUDITORY </a:t>
            </a:r>
            <a:r>
              <a:rPr lang="en-US" sz="2800" i="1" smtClean="0">
                <a:solidFill>
                  <a:srgbClr val="00B050"/>
                </a:solidFill>
              </a:rPr>
              <a:t>learners</a:t>
            </a:r>
            <a:endParaRPr lang="en-US">
              <a:solidFill>
                <a:srgbClr val="00B05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447800"/>
          <a:ext cx="8001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TACTILE / KINESTHETIC </a:t>
            </a:r>
            <a:r>
              <a:rPr lang="en-US" sz="2800" i="1" smtClean="0">
                <a:solidFill>
                  <a:srgbClr val="00B050"/>
                </a:solidFill>
              </a:rPr>
              <a:t>learners</a:t>
            </a:r>
            <a:endParaRPr lang="en-US">
              <a:solidFill>
                <a:srgbClr val="00B05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447800"/>
          <a:ext cx="8001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1400"/>
            <a:ext cx="8229600" cy="1981200"/>
          </a:xfrm>
        </p:spPr>
        <p:txBody>
          <a:bodyPr>
            <a:noAutofit/>
          </a:bodyPr>
          <a:lstStyle/>
          <a:p>
            <a: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  <a:t>K o m e n t a r ?</a:t>
            </a:r>
            <a:b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</a:br>
            <a: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  <a:t/>
            </a:r>
            <a:b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</a:br>
            <a: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  <a:t>                                   </a:t>
            </a:r>
            <a:r>
              <a:rPr lang="en-US" sz="48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</a:rPr>
              <a:t>P e r t a n y a a n ?</a:t>
            </a:r>
            <a:endParaRPr lang="en-US" sz="4800">
              <a:ln>
                <a:solidFill>
                  <a:schemeClr val="tx1"/>
                </a:solidFill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Teori Belajar dan </a:t>
            </a:r>
            <a:r>
              <a:rPr lang="en-US" i="1" smtClean="0">
                <a:solidFill>
                  <a:srgbClr val="00B050"/>
                </a:solidFill>
              </a:rPr>
              <a:t>Pembelajaran</a:t>
            </a:r>
            <a:endParaRPr lang="en-US" i="1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1481328"/>
            <a:ext cx="5486400" cy="4525963"/>
          </a:xfrm>
        </p:spPr>
        <p:txBody>
          <a:bodyPr>
            <a:normAutofit lnSpcReduction="10000"/>
          </a:bodyPr>
          <a:lstStyle/>
          <a:p>
            <a:pPr marL="120650" indent="-11113">
              <a:buNone/>
            </a:pPr>
            <a:r>
              <a:rPr lang="en-US" smtClean="0"/>
              <a:t>Peserta mampu </a:t>
            </a:r>
            <a:r>
              <a:rPr lang="en-US" smtClean="0"/>
              <a:t>menjelaskan:</a:t>
            </a:r>
          </a:p>
          <a:p>
            <a:pPr marL="623887" indent="-514350">
              <a:buFont typeface="+mj-lt"/>
              <a:buAutoNum type="arabicPeriod"/>
            </a:pPr>
            <a:r>
              <a:rPr lang="en-US" sz="3200" b="1" smtClean="0">
                <a:solidFill>
                  <a:srgbClr val="0070C0"/>
                </a:solidFill>
              </a:rPr>
              <a:t>pembelajaran </a:t>
            </a:r>
            <a:r>
              <a:rPr lang="en-US" sz="3200" b="1" smtClean="0">
                <a:solidFill>
                  <a:srgbClr val="0070C0"/>
                </a:solidFill>
              </a:rPr>
              <a:t>untuk orang dewasa</a:t>
            </a:r>
            <a:r>
              <a:rPr lang="en-US" smtClean="0"/>
              <a:t> serta beberapa teori, strategi, dan metode yang dapat diterapkan dalam proses </a:t>
            </a:r>
            <a:r>
              <a:rPr lang="en-US" smtClean="0"/>
              <a:t>pembelajaran</a:t>
            </a:r>
          </a:p>
          <a:p>
            <a:pPr marL="623887" indent="-514350">
              <a:buFont typeface="+mj-lt"/>
              <a:buAutoNum type="arabicPeriod"/>
            </a:pPr>
            <a:endParaRPr lang="en-US" smtClean="0"/>
          </a:p>
          <a:p>
            <a:pPr marL="623887" indent="-514350">
              <a:buFont typeface="+mj-lt"/>
              <a:buAutoNum type="arabicPeriod"/>
            </a:pPr>
            <a:r>
              <a:rPr lang="en-US" sz="3200" b="1" smtClean="0">
                <a:solidFill>
                  <a:srgbClr val="00B050"/>
                </a:solidFill>
              </a:rPr>
              <a:t>penyusunan </a:t>
            </a:r>
            <a:r>
              <a:rPr lang="en-US" sz="3200" b="1" smtClean="0">
                <a:solidFill>
                  <a:srgbClr val="00B050"/>
                </a:solidFill>
              </a:rPr>
              <a:t>perangkat pembelajaran</a:t>
            </a:r>
            <a:r>
              <a:rPr lang="en-US" sz="3200" b="1" smtClean="0">
                <a:solidFill>
                  <a:srgbClr val="0070C0"/>
                </a:solidFill>
              </a:rPr>
              <a:t> </a:t>
            </a:r>
            <a:r>
              <a:rPr lang="en-US" smtClean="0"/>
              <a:t>dalam rangka persiapan proses pembelajaran</a:t>
            </a:r>
          </a:p>
          <a:p>
            <a:pPr marL="120650" indent="-11113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Capaian</a:t>
            </a:r>
            <a:endParaRPr lang="en-US" dirty="0"/>
          </a:p>
        </p:txBody>
      </p:sp>
      <p:pic>
        <p:nvPicPr>
          <p:cNvPr id="4" name="Picture 1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2608715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en-US" sz="3200" b="1" smtClean="0">
                <a:solidFill>
                  <a:srgbClr val="00B050"/>
                </a:solidFill>
              </a:rPr>
              <a:t>Hakikat </a:t>
            </a:r>
            <a:r>
              <a:rPr lang="en-US" sz="3200" b="1" smtClean="0">
                <a:solidFill>
                  <a:srgbClr val="00B050"/>
                </a:solidFill>
              </a:rPr>
              <a:t>Belajar</a:t>
            </a:r>
            <a:endParaRPr lang="en-US" b="1" smtClean="0">
              <a:solidFill>
                <a:srgbClr val="00B050"/>
              </a:solidFill>
            </a:endParaRPr>
          </a:p>
          <a:p>
            <a:pPr marL="688975" indent="-223838"/>
            <a:r>
              <a:rPr lang="en-US" b="1" smtClean="0">
                <a:solidFill>
                  <a:schemeClr val="accent4"/>
                </a:solidFill>
              </a:rPr>
              <a:t>Perubahan perilaku </a:t>
            </a:r>
            <a:r>
              <a:rPr lang="en-US" smtClean="0"/>
              <a:t>yang terukur dan dapat diamati</a:t>
            </a:r>
          </a:p>
          <a:p>
            <a:pPr marL="688975" indent="-223838"/>
            <a:r>
              <a:rPr lang="en-US" smtClean="0"/>
              <a:t>Bersifat </a:t>
            </a:r>
            <a:r>
              <a:rPr lang="en-US" b="1" smtClean="0">
                <a:solidFill>
                  <a:schemeClr val="accent4"/>
                </a:solidFill>
              </a:rPr>
              <a:t>permanen</a:t>
            </a:r>
          </a:p>
          <a:p>
            <a:pPr marL="688975" indent="-223838"/>
            <a:r>
              <a:rPr lang="en-US" smtClean="0"/>
              <a:t>Akibat </a:t>
            </a:r>
            <a:r>
              <a:rPr lang="en-US" b="1" smtClean="0">
                <a:solidFill>
                  <a:schemeClr val="accent4"/>
                </a:solidFill>
              </a:rPr>
              <a:t>pengalaman</a:t>
            </a:r>
          </a:p>
          <a:p>
            <a:pPr marL="688975" indent="-223838"/>
            <a:r>
              <a:rPr lang="en-US" smtClean="0"/>
              <a:t>Meliputi </a:t>
            </a:r>
            <a:r>
              <a:rPr lang="en-US" b="1" smtClean="0">
                <a:solidFill>
                  <a:schemeClr val="accent4"/>
                </a:solidFill>
              </a:rPr>
              <a:t>pengetahuan</a:t>
            </a:r>
            <a:r>
              <a:rPr lang="en-US" smtClean="0"/>
              <a:t>, </a:t>
            </a:r>
            <a:r>
              <a:rPr lang="en-US" b="1" smtClean="0">
                <a:solidFill>
                  <a:schemeClr val="accent4"/>
                </a:solidFill>
              </a:rPr>
              <a:t>ketrampilan</a:t>
            </a:r>
            <a:r>
              <a:rPr lang="en-US" smtClean="0"/>
              <a:t>, dan </a:t>
            </a:r>
            <a:r>
              <a:rPr lang="en-US" b="1" smtClean="0">
                <a:solidFill>
                  <a:schemeClr val="accent4"/>
                </a:solidFill>
              </a:rPr>
              <a:t>sikap</a:t>
            </a:r>
            <a:endParaRPr lang="en-US" b="1">
              <a:solidFill>
                <a:schemeClr val="accent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Belajar</a:t>
            </a:r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533400" y="1752600"/>
            <a:ext cx="7924800" cy="1600200"/>
          </a:xfrm>
          <a:prstGeom prst="wedgeRoundRectCallout">
            <a:avLst>
              <a:gd name="adj1" fmla="val -37083"/>
              <a:gd name="adj2" fmla="val -8159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smtClean="0">
                <a:solidFill>
                  <a:srgbClr val="FFFF00"/>
                </a:solidFill>
                <a:latin typeface="Arial Narrow" pitchFamily="34" charset="0"/>
              </a:rPr>
              <a:t>perubahan perilaku pada diri pribadi akibat pengalaman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" y="304800"/>
            <a:ext cx="3429000" cy="5029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481328"/>
            <a:ext cx="3200400" cy="4525963"/>
          </a:xfrm>
        </p:spPr>
        <p:txBody>
          <a:bodyPr/>
          <a:lstStyle/>
          <a:p>
            <a:pPr marL="120650" indent="-11113" algn="ctr">
              <a:buNone/>
            </a:pPr>
            <a:endParaRPr lang="en-US" smtClean="0"/>
          </a:p>
          <a:p>
            <a:pPr marL="120650" indent="-11113" algn="ctr">
              <a:buNone/>
            </a:pPr>
            <a:endParaRPr lang="en-US" smtClean="0"/>
          </a:p>
          <a:p>
            <a:pPr marL="120650" indent="-11113" algn="ctr">
              <a:buNone/>
            </a:pPr>
            <a:r>
              <a:rPr lang="en-US" smtClean="0"/>
              <a:t>menggambarkan </a:t>
            </a:r>
            <a:r>
              <a:rPr lang="en-US" b="1" smtClean="0">
                <a:solidFill>
                  <a:srgbClr val="00B050"/>
                </a:solidFill>
              </a:rPr>
              <a:t>bagaimana sebenarnya proses belajar pada manusia itu terjadi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Teori Belajar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2123" t="39583" r="18594" b="8333"/>
          <a:stretch>
            <a:fillRect/>
          </a:stretch>
        </p:blipFill>
        <p:spPr bwMode="auto">
          <a:xfrm>
            <a:off x="3733800" y="9906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wn Arrow 5"/>
          <p:cNvSpPr/>
          <p:nvPr/>
        </p:nvSpPr>
        <p:spPr>
          <a:xfrm>
            <a:off x="1371600" y="1295400"/>
            <a:ext cx="914400" cy="1066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en-US" smtClean="0"/>
              <a:t>Dalam </a:t>
            </a:r>
            <a:r>
              <a:rPr lang="en-US" b="1" smtClean="0">
                <a:solidFill>
                  <a:schemeClr val="accent4"/>
                </a:solidFill>
              </a:rPr>
              <a:t>kognitivisme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</a:t>
            </a:r>
            <a:r>
              <a:rPr lang="en-US" sz="3300" b="1" smtClean="0">
                <a:solidFill>
                  <a:schemeClr val="accent4"/>
                </a:solidFill>
              </a:rPr>
              <a:t>pengetahuanlah yang </a:t>
            </a:r>
            <a:r>
              <a:rPr lang="en-US" sz="3300" b="1" smtClean="0">
                <a:solidFill>
                  <a:schemeClr val="accent4"/>
                </a:solidFill>
              </a:rPr>
              <a:t>dipelajari</a:t>
            </a:r>
            <a:r>
              <a:rPr lang="en-US" smtClean="0">
                <a:solidFill>
                  <a:schemeClr val="accent4"/>
                </a:solidFill>
              </a:rPr>
              <a:t>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perubahan </a:t>
            </a:r>
            <a:r>
              <a:rPr lang="en-US" smtClean="0"/>
              <a:t>dalam hal pengetahuan sekaligus juga akan mengubah perilaku</a:t>
            </a:r>
          </a:p>
          <a:p>
            <a:endParaRPr lang="en-US" smtClean="0"/>
          </a:p>
          <a:p>
            <a:pPr>
              <a:buNone/>
            </a:pPr>
            <a:r>
              <a:rPr lang="en-US" b="1" smtClean="0">
                <a:solidFill>
                  <a:schemeClr val="accent4"/>
                </a:solidFill>
              </a:rPr>
              <a:t>Belajar</a:t>
            </a:r>
            <a:r>
              <a:rPr lang="en-US" b="1" smtClean="0">
                <a:solidFill>
                  <a:srgbClr val="0070C0"/>
                </a:solidFill>
              </a:rPr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perubahan </a:t>
            </a:r>
            <a:r>
              <a:rPr lang="en-US" smtClean="0"/>
              <a:t>persepsi dan pemahaman yang tidak selalu berbentuk perubahan tingkah laku yg dpt diamati </a:t>
            </a:r>
          </a:p>
          <a:p>
            <a:endParaRPr lang="en-US" smtClean="0"/>
          </a:p>
          <a:p>
            <a:pPr>
              <a:buNone/>
            </a:pPr>
            <a:r>
              <a:rPr lang="en-US" smtClean="0"/>
              <a:t>Teori kognitivistik </a:t>
            </a:r>
            <a:r>
              <a:rPr lang="en-US" smtClean="0"/>
              <a:t>berkembang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</a:t>
            </a:r>
            <a:r>
              <a:rPr lang="en-US" sz="3100" b="1" smtClean="0">
                <a:solidFill>
                  <a:schemeClr val="accent2"/>
                </a:solidFill>
              </a:rPr>
              <a:t>teori konstruktivistik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Teori Belajar </a:t>
            </a:r>
            <a:r>
              <a:rPr lang="en-US" i="1" smtClean="0">
                <a:solidFill>
                  <a:srgbClr val="00B050"/>
                </a:solidFill>
              </a:rPr>
              <a:t>Kognitivistik</a:t>
            </a:r>
            <a:endParaRPr lang="en-US" i="1">
              <a:solidFill>
                <a:srgbClr val="00B05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33400" y="1752600"/>
            <a:ext cx="7924800" cy="1600200"/>
          </a:xfrm>
          <a:prstGeom prst="wedgeRoundRectCallout">
            <a:avLst>
              <a:gd name="adj1" fmla="val -37083"/>
              <a:gd name="adj2" fmla="val -8159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smtClean="0">
                <a:solidFill>
                  <a:srgbClr val="FFFF00"/>
                </a:solidFill>
                <a:latin typeface="Arial Narrow" pitchFamily="34" charset="0"/>
              </a:rPr>
              <a:t>Belajar adalah perubahan yang relatif permanen dalam pengetahuan (</a:t>
            </a:r>
            <a:r>
              <a:rPr lang="en-US" sz="2800" b="1" i="1" smtClean="0">
                <a:solidFill>
                  <a:srgbClr val="FFFF00"/>
                </a:solidFill>
                <a:latin typeface="Arial Narrow" pitchFamily="34" charset="0"/>
              </a:rPr>
              <a:t>knowledge</a:t>
            </a:r>
            <a:r>
              <a:rPr lang="en-US" sz="2800" smtClean="0">
                <a:solidFill>
                  <a:srgbClr val="FFFF00"/>
                </a:solidFill>
                <a:latin typeface="Arial Narrow" pitchFamily="34" charset="0"/>
              </a:rPr>
              <a:t>) dan perilaku seseorang yang disebabkan oleh pengalaman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Konsep Teori </a:t>
            </a:r>
            <a:r>
              <a:rPr lang="en-US" i="1" smtClean="0">
                <a:solidFill>
                  <a:srgbClr val="00B050"/>
                </a:solidFill>
              </a:rPr>
              <a:t>Kognitif</a:t>
            </a:r>
            <a:endParaRPr lang="en-US" i="1">
              <a:solidFill>
                <a:srgbClr val="00B05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219200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indent="-355600">
              <a:buFont typeface="+mj-lt"/>
              <a:buAutoNum type="arabicPeriod"/>
            </a:pPr>
            <a:endParaRPr lang="en-US" smtClean="0"/>
          </a:p>
          <a:p>
            <a:pPr marL="465138" indent="-355600">
              <a:buFont typeface="+mj-lt"/>
              <a:buAutoNum type="arabicPeriod"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smtClean="0"/>
              <a:t>Penggunaan </a:t>
            </a:r>
            <a:r>
              <a:rPr lang="en-US" sz="4400" smtClean="0"/>
              <a:t>Teori </a:t>
            </a:r>
            <a:r>
              <a:rPr lang="en-US" sz="4400" smtClean="0"/>
              <a:t>Kognitivistik</a:t>
            </a:r>
            <a:br>
              <a:rPr lang="en-US" sz="4400" smtClean="0"/>
            </a:br>
            <a:r>
              <a:rPr lang="en-US" sz="3100" i="1" smtClean="0">
                <a:solidFill>
                  <a:srgbClr val="00B050"/>
                </a:solidFill>
              </a:rPr>
              <a:t>bagi </a:t>
            </a:r>
            <a:r>
              <a:rPr lang="en-US" sz="3100" i="1" smtClean="0">
                <a:solidFill>
                  <a:srgbClr val="00B050"/>
                </a:solidFill>
              </a:rPr>
              <a:t>dosen</a:t>
            </a:r>
            <a:endParaRPr lang="en-US" i="1">
              <a:solidFill>
                <a:srgbClr val="00B05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524000"/>
          <a:ext cx="7924800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1400"/>
            <a:ext cx="8229600" cy="1981200"/>
          </a:xfrm>
        </p:spPr>
        <p:txBody>
          <a:bodyPr>
            <a:noAutofit/>
          </a:bodyPr>
          <a:lstStyle/>
          <a:p>
            <a: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  <a:t>K o m e n t a r ?</a:t>
            </a:r>
            <a:b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</a:br>
            <a: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  <a:t/>
            </a:r>
            <a:b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</a:br>
            <a: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  <a:t>                                   </a:t>
            </a:r>
            <a:r>
              <a:rPr lang="en-US" sz="48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</a:rPr>
              <a:t>P e r t a n y a a n ?</a:t>
            </a:r>
            <a:endParaRPr lang="en-US" sz="4800">
              <a:ln>
                <a:solidFill>
                  <a:schemeClr val="tx1"/>
                </a:solidFill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Taksonomi </a:t>
            </a:r>
            <a:r>
              <a:rPr lang="en-US" i="1" smtClean="0">
                <a:solidFill>
                  <a:srgbClr val="00B050"/>
                </a:solidFill>
              </a:rPr>
              <a:t>Pembelajaran</a:t>
            </a:r>
            <a:endParaRPr lang="en-US" i="1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Penilaian Kemampuan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Ranah Pembelajaran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7438" t="44792" r="22694" b="22917"/>
          <a:stretch>
            <a:fillRect/>
          </a:stretch>
        </p:blipFill>
        <p:spPr bwMode="auto">
          <a:xfrm>
            <a:off x="3124200" y="1600200"/>
            <a:ext cx="5791200" cy="352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25908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4478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4078" indent="-514350">
              <a:buNone/>
            </a:pPr>
            <a:r>
              <a:rPr lang="en-US" b="1" smtClean="0">
                <a:solidFill>
                  <a:srgbClr val="0070C0"/>
                </a:solidFill>
              </a:rPr>
              <a:t>1. </a:t>
            </a:r>
            <a:r>
              <a:rPr lang="en-US" sz="3000" b="1" smtClean="0">
                <a:solidFill>
                  <a:srgbClr val="0070C0"/>
                </a:solidFill>
              </a:rPr>
              <a:t>Pembelajaran </a:t>
            </a:r>
            <a:r>
              <a:rPr lang="en-US" b="1" smtClean="0"/>
              <a:t>Orang </a:t>
            </a:r>
            <a:r>
              <a:rPr lang="en-US" b="1" smtClean="0"/>
              <a:t>Dewasa</a:t>
            </a:r>
          </a:p>
          <a:p>
            <a:pPr marL="624078" indent="-514350">
              <a:buNone/>
            </a:pPr>
            <a:endParaRPr lang="en-US" b="1" smtClean="0"/>
          </a:p>
          <a:p>
            <a:pPr marL="624078" indent="-514350">
              <a:buNone/>
            </a:pPr>
            <a:r>
              <a:rPr lang="en-US" b="1" smtClean="0">
                <a:solidFill>
                  <a:srgbClr val="00B050"/>
                </a:solidFill>
              </a:rPr>
              <a:t>       2. </a:t>
            </a:r>
            <a:r>
              <a:rPr lang="en-US" sz="3000" b="1" smtClean="0">
                <a:solidFill>
                  <a:srgbClr val="00B050"/>
                </a:solidFill>
              </a:rPr>
              <a:t>Teori </a:t>
            </a:r>
            <a:r>
              <a:rPr lang="en-US" sz="3000" b="1" smtClean="0">
                <a:solidFill>
                  <a:srgbClr val="00B050"/>
                </a:solidFill>
              </a:rPr>
              <a:t>Belajar</a:t>
            </a:r>
            <a:r>
              <a:rPr lang="en-US" b="1" smtClean="0">
                <a:solidFill>
                  <a:srgbClr val="00B050"/>
                </a:solidFill>
              </a:rPr>
              <a:t> </a:t>
            </a:r>
            <a:r>
              <a:rPr lang="en-US" b="1" smtClean="0"/>
              <a:t>dan </a:t>
            </a:r>
            <a:r>
              <a:rPr lang="en-US" b="1" smtClean="0"/>
              <a:t>Pembelajaran</a:t>
            </a:r>
          </a:p>
          <a:p>
            <a:pPr marL="624078" indent="-514350">
              <a:buNone/>
            </a:pPr>
            <a:endParaRPr lang="en-US" b="1" smtClean="0"/>
          </a:p>
          <a:p>
            <a:pPr marL="624078" indent="-514350">
              <a:buNone/>
            </a:pPr>
            <a:r>
              <a:rPr lang="en-US" b="1" smtClean="0">
                <a:solidFill>
                  <a:schemeClr val="accent2"/>
                </a:solidFill>
              </a:rPr>
              <a:t>              3. </a:t>
            </a:r>
            <a:r>
              <a:rPr lang="en-US" sz="3000" b="1" smtClean="0">
                <a:solidFill>
                  <a:schemeClr val="accent2"/>
                </a:solidFill>
              </a:rPr>
              <a:t>Kurikulum</a:t>
            </a:r>
            <a:r>
              <a:rPr lang="en-US" b="1" smtClean="0">
                <a:solidFill>
                  <a:schemeClr val="accent2"/>
                </a:solidFill>
              </a:rPr>
              <a:t> </a:t>
            </a:r>
            <a:r>
              <a:rPr lang="en-US" b="1" smtClean="0"/>
              <a:t>dan </a:t>
            </a:r>
            <a:r>
              <a:rPr lang="en-US" b="1" smtClean="0"/>
              <a:t>Fungsinya</a:t>
            </a:r>
          </a:p>
          <a:p>
            <a:pPr marL="624078" indent="-514350">
              <a:buNone/>
            </a:pPr>
            <a:endParaRPr lang="en-US" b="1" smtClean="0"/>
          </a:p>
          <a:p>
            <a:pPr marL="624078" indent="-514350">
              <a:buNone/>
            </a:pPr>
            <a:r>
              <a:rPr lang="en-US" b="1" smtClean="0">
                <a:solidFill>
                  <a:srgbClr val="0070C0"/>
                </a:solidFill>
              </a:rPr>
              <a:t>                     4. </a:t>
            </a:r>
            <a:r>
              <a:rPr lang="en-US" sz="3000" b="1" smtClean="0">
                <a:solidFill>
                  <a:srgbClr val="0070C0"/>
                </a:solidFill>
              </a:rPr>
              <a:t>Taksonomi </a:t>
            </a:r>
            <a:r>
              <a:rPr lang="en-US" b="1" smtClean="0"/>
              <a:t>Pembelajaran</a:t>
            </a:r>
          </a:p>
          <a:p>
            <a:pPr marL="624078" indent="-514350">
              <a:buNone/>
            </a:pPr>
            <a:endParaRPr lang="en-US" b="1" smtClean="0"/>
          </a:p>
          <a:p>
            <a:pPr marL="624078" indent="-514350">
              <a:buNone/>
            </a:pPr>
            <a:r>
              <a:rPr lang="en-US" b="1" smtClean="0">
                <a:solidFill>
                  <a:srgbClr val="00B050"/>
                </a:solidFill>
              </a:rPr>
              <a:t>                            5. </a:t>
            </a:r>
            <a:r>
              <a:rPr lang="en-US" sz="3000" b="1" smtClean="0">
                <a:solidFill>
                  <a:srgbClr val="00B050"/>
                </a:solidFill>
              </a:rPr>
              <a:t>Analisis</a:t>
            </a:r>
            <a:r>
              <a:rPr lang="en-US" b="1" smtClean="0">
                <a:solidFill>
                  <a:srgbClr val="00B050"/>
                </a:solidFill>
              </a:rPr>
              <a:t> </a:t>
            </a:r>
            <a:r>
              <a:rPr lang="en-US" b="1" smtClean="0"/>
              <a:t>Pembelajaran</a:t>
            </a:r>
          </a:p>
          <a:p>
            <a:pPr marL="624078" indent="-514350">
              <a:buNone/>
            </a:pPr>
            <a:endParaRPr lang="en-US" b="1" smtClean="0"/>
          </a:p>
          <a:p>
            <a:pPr marL="624078" indent="-514350">
              <a:buNone/>
            </a:pPr>
            <a:r>
              <a:rPr lang="en-US" b="1" smtClean="0">
                <a:solidFill>
                  <a:schemeClr val="accent2"/>
                </a:solidFill>
              </a:rPr>
              <a:t>                                   6. </a:t>
            </a:r>
            <a:r>
              <a:rPr lang="en-US" sz="3000" b="1" smtClean="0">
                <a:solidFill>
                  <a:schemeClr val="accent2"/>
                </a:solidFill>
              </a:rPr>
              <a:t>RPS </a:t>
            </a:r>
            <a:r>
              <a:rPr lang="en-US" b="1" smtClean="0"/>
              <a:t>dan </a:t>
            </a:r>
            <a:r>
              <a:rPr lang="en-US" sz="3000" b="1" smtClean="0">
                <a:solidFill>
                  <a:schemeClr val="accent2"/>
                </a:solidFill>
              </a:rPr>
              <a:t>Sistem </a:t>
            </a:r>
            <a:r>
              <a:rPr lang="en-US" sz="3000" b="1" smtClean="0">
                <a:solidFill>
                  <a:schemeClr val="accent2"/>
                </a:solidFill>
              </a:rPr>
              <a:t>Pembelajaran</a:t>
            </a:r>
            <a:endParaRPr lang="en-US" b="1" smtClean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endParaRPr lang="en-US" dirty="0"/>
          </a:p>
        </p:txBody>
      </p:sp>
      <p:pic>
        <p:nvPicPr>
          <p:cNvPr id="1026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143000"/>
            <a:ext cx="2089709" cy="34290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-419100" y="2324100"/>
            <a:ext cx="4495800" cy="3048000"/>
          </a:xfrm>
          <a:prstGeom prst="straightConnector1">
            <a:avLst/>
          </a:prstGeom>
          <a:ln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0410" t="38542" r="18009" b="6250"/>
          <a:stretch>
            <a:fillRect/>
          </a:stretch>
        </p:blipFill>
        <p:spPr bwMode="auto">
          <a:xfrm>
            <a:off x="685800" y="914400"/>
            <a:ext cx="7772400" cy="580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Ranah Kognitif </a:t>
            </a:r>
            <a:r>
              <a:rPr lang="en-US" smtClean="0"/>
              <a:t>Bloom </a:t>
            </a:r>
            <a:r>
              <a:rPr lang="en-US" sz="2800" i="1" smtClean="0">
                <a:solidFill>
                  <a:srgbClr val="00B050"/>
                </a:solidFill>
              </a:rPr>
              <a:t>original</a:t>
            </a:r>
            <a:endParaRPr lang="en-US" i="1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95400"/>
            <a:ext cx="4648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447800"/>
            <a:ext cx="13716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1371600"/>
          <a:ext cx="487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ine Callout 1 8"/>
          <p:cNvSpPr/>
          <p:nvPr/>
        </p:nvSpPr>
        <p:spPr>
          <a:xfrm>
            <a:off x="5486400" y="5867400"/>
            <a:ext cx="3429000" cy="685800"/>
          </a:xfrm>
          <a:prstGeom prst="borderCallout1">
            <a:avLst>
              <a:gd name="adj1" fmla="val 43195"/>
              <a:gd name="adj2" fmla="val -333"/>
              <a:gd name="adj3" fmla="val 53484"/>
              <a:gd name="adj4" fmla="val -19535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Mengingat, menghafal, menyebut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5486400" y="4953000"/>
            <a:ext cx="3429000" cy="685800"/>
          </a:xfrm>
          <a:prstGeom prst="borderCallout1">
            <a:avLst>
              <a:gd name="adj1" fmla="val 43195"/>
              <a:gd name="adj2" fmla="val -333"/>
              <a:gd name="adj3" fmla="val 60041"/>
              <a:gd name="adj4" fmla="val -3308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Menerangkan, menjelaskan, merangkum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5486400" y="4038600"/>
            <a:ext cx="3429000" cy="685800"/>
          </a:xfrm>
          <a:prstGeom prst="borderCallout1">
            <a:avLst>
              <a:gd name="adj1" fmla="val 43195"/>
              <a:gd name="adj2" fmla="val -333"/>
              <a:gd name="adj3" fmla="val 66598"/>
              <a:gd name="adj4" fmla="val -43579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Menghitung, membuktikan, melengkapi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5486400" y="3124200"/>
            <a:ext cx="3429000" cy="685800"/>
          </a:xfrm>
          <a:prstGeom prst="borderCallout1">
            <a:avLst>
              <a:gd name="adj1" fmla="val 43195"/>
              <a:gd name="adj2" fmla="val -333"/>
              <a:gd name="adj3" fmla="val 70970"/>
              <a:gd name="adj4" fmla="val -55382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Memilah, membedakan, membagi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5486400" y="2209800"/>
            <a:ext cx="3429000" cy="685800"/>
          </a:xfrm>
          <a:prstGeom prst="borderCallout1">
            <a:avLst>
              <a:gd name="adj1" fmla="val 43195"/>
              <a:gd name="adj2" fmla="val -333"/>
              <a:gd name="adj3" fmla="val 64413"/>
              <a:gd name="adj4" fmla="val -6849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Merangkai, merancang, mengatur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5486400" y="1295400"/>
            <a:ext cx="3429000" cy="685800"/>
          </a:xfrm>
          <a:prstGeom prst="borderCallout1">
            <a:avLst>
              <a:gd name="adj1" fmla="val 43195"/>
              <a:gd name="adj2" fmla="val -333"/>
              <a:gd name="adj3" fmla="val 79713"/>
              <a:gd name="adj4" fmla="val -77678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Mengkritik, menilai, menafsirkan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676400"/>
            <a:ext cx="13716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731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Sumber </a:t>
            </a:r>
            <a:r>
              <a:rPr lang="en-US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hlinkClick r:id="rId2"/>
              </a:rPr>
              <a:t>https://www.acenet.edu/news-room/Documents/Blooms-Taxonomy-Chart.pdf</a:t>
            </a:r>
            <a:endParaRPr lang="en-US" i="1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9834" y="0"/>
            <a:ext cx="8774166" cy="6477000"/>
            <a:chOff x="369834" y="0"/>
            <a:chExt cx="8774166" cy="64770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/>
            <a:srcRect l="20498" r="18009" b="3333"/>
            <a:stretch>
              <a:fillRect/>
            </a:stretch>
          </p:blipFill>
          <p:spPr bwMode="auto">
            <a:xfrm>
              <a:off x="369834" y="0"/>
              <a:ext cx="8621766" cy="64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8382000" y="5486400"/>
              <a:ext cx="7620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Ranah Psikomotor Harrow</a:t>
            </a:r>
            <a:endParaRPr lang="en-US" i="1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95400"/>
            <a:ext cx="4648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447800"/>
            <a:ext cx="13716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1371600"/>
          <a:ext cx="5638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ine Callout 1 8"/>
          <p:cNvSpPr/>
          <p:nvPr/>
        </p:nvSpPr>
        <p:spPr>
          <a:xfrm>
            <a:off x="5486400" y="5867400"/>
            <a:ext cx="3429000" cy="685800"/>
          </a:xfrm>
          <a:prstGeom prst="borderCallout1">
            <a:avLst>
              <a:gd name="adj1" fmla="val 43195"/>
              <a:gd name="adj2" fmla="val -333"/>
              <a:gd name="adj3" fmla="val 53484"/>
              <a:gd name="adj4" fmla="val -19535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Meniru dengan contoh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5486400" y="4724400"/>
            <a:ext cx="3429000" cy="685800"/>
          </a:xfrm>
          <a:prstGeom prst="borderCallout1">
            <a:avLst>
              <a:gd name="adj1" fmla="val 43195"/>
              <a:gd name="adj2" fmla="val -333"/>
              <a:gd name="adj3" fmla="val 51298"/>
              <a:gd name="adj4" fmla="val -16038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Tanpa contoh visual dapat meniru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5486400" y="3581400"/>
            <a:ext cx="3429000" cy="685800"/>
          </a:xfrm>
          <a:prstGeom prst="borderCallout1">
            <a:avLst>
              <a:gd name="adj1" fmla="val 43195"/>
              <a:gd name="adj2" fmla="val -333"/>
              <a:gd name="adj3" fmla="val 62227"/>
              <a:gd name="adj4" fmla="val -34836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Lancar dan tepat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5486400" y="2514600"/>
            <a:ext cx="3429000" cy="685800"/>
          </a:xfrm>
          <a:prstGeom prst="borderCallout1">
            <a:avLst>
              <a:gd name="adj1" fmla="val 43195"/>
              <a:gd name="adj2" fmla="val -333"/>
              <a:gd name="adj3" fmla="val 62227"/>
              <a:gd name="adj4" fmla="val -51011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Akurat dan cepat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5486400" y="1447800"/>
            <a:ext cx="3429000" cy="685800"/>
          </a:xfrm>
          <a:prstGeom prst="borderCallout1">
            <a:avLst>
              <a:gd name="adj1" fmla="val 43195"/>
              <a:gd name="adj2" fmla="val -333"/>
              <a:gd name="adj3" fmla="val 73155"/>
              <a:gd name="adj4" fmla="val -63689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Spontan dan otomatis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Ranah Afektif (sikap &amp; nilai) Krathwohl</a:t>
            </a:r>
            <a:endParaRPr lang="en-US" i="1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95400"/>
            <a:ext cx="4648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447800"/>
            <a:ext cx="13716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1371600"/>
          <a:ext cx="5638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ine Callout 1 8"/>
          <p:cNvSpPr/>
          <p:nvPr/>
        </p:nvSpPr>
        <p:spPr>
          <a:xfrm>
            <a:off x="5486400" y="5867400"/>
            <a:ext cx="3429000" cy="685800"/>
          </a:xfrm>
          <a:prstGeom prst="borderCallout1">
            <a:avLst>
              <a:gd name="adj1" fmla="val 43195"/>
              <a:gd name="adj2" fmla="val -333"/>
              <a:gd name="adj3" fmla="val 53484"/>
              <a:gd name="adj4" fmla="val -19535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Menerima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5486400" y="4724400"/>
            <a:ext cx="3429000" cy="685800"/>
          </a:xfrm>
          <a:prstGeom prst="borderCallout1">
            <a:avLst>
              <a:gd name="adj1" fmla="val 43195"/>
              <a:gd name="adj2" fmla="val -333"/>
              <a:gd name="adj3" fmla="val 51298"/>
              <a:gd name="adj4" fmla="val -16038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Menanggapi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5486400" y="3581400"/>
            <a:ext cx="3429000" cy="685800"/>
          </a:xfrm>
          <a:prstGeom prst="borderCallout1">
            <a:avLst>
              <a:gd name="adj1" fmla="val 43195"/>
              <a:gd name="adj2" fmla="val -333"/>
              <a:gd name="adj3" fmla="val 62227"/>
              <a:gd name="adj4" fmla="val -34836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Menghargai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5486400" y="2514600"/>
            <a:ext cx="3429000" cy="685800"/>
          </a:xfrm>
          <a:prstGeom prst="borderCallout1">
            <a:avLst>
              <a:gd name="adj1" fmla="val 43195"/>
              <a:gd name="adj2" fmla="val -333"/>
              <a:gd name="adj3" fmla="val 62227"/>
              <a:gd name="adj4" fmla="val -51011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Mengatur diri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5486400" y="1447800"/>
            <a:ext cx="3429000" cy="685800"/>
          </a:xfrm>
          <a:prstGeom prst="borderCallout1">
            <a:avLst>
              <a:gd name="adj1" fmla="val 43195"/>
              <a:gd name="adj2" fmla="val -333"/>
              <a:gd name="adj3" fmla="val 73155"/>
              <a:gd name="adj4" fmla="val -63689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Menjadikan pola hidup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40410" t="43750" r="17423" b="6250"/>
          <a:stretch>
            <a:fillRect/>
          </a:stretch>
        </p:blipFill>
        <p:spPr bwMode="auto">
          <a:xfrm>
            <a:off x="1066800" y="685800"/>
            <a:ext cx="616077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45900" t="37500" r="19546" b="6250"/>
          <a:stretch>
            <a:fillRect/>
          </a:stretch>
        </p:blipFill>
        <p:spPr bwMode="auto">
          <a:xfrm>
            <a:off x="1741170" y="762000"/>
            <a:ext cx="624416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6896" t="34375" r="13324" b="11458"/>
          <a:stretch>
            <a:fillRect/>
          </a:stretch>
        </p:blipFill>
        <p:spPr bwMode="auto">
          <a:xfrm>
            <a:off x="0" y="1143000"/>
            <a:ext cx="909271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9239" t="32292" r="16252" b="5208"/>
          <a:stretch>
            <a:fillRect/>
          </a:stretch>
        </p:blipFill>
        <p:spPr bwMode="auto">
          <a:xfrm>
            <a:off x="0" y="762000"/>
            <a:ext cx="7620000" cy="601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64491" t="44118" r="19145" b="11458"/>
          <a:stretch>
            <a:fillRect/>
          </a:stretch>
        </p:blipFill>
        <p:spPr bwMode="auto">
          <a:xfrm>
            <a:off x="578068" y="762000"/>
            <a:ext cx="3841531" cy="586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95800" y="1481328"/>
            <a:ext cx="4191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smtClean="0">
                <a:latin typeface="Monotype Corsiva" pitchFamily="66" charset="0"/>
              </a:rPr>
              <a:t>Words of Wisdom</a:t>
            </a:r>
          </a:p>
          <a:p>
            <a:pPr>
              <a:buNone/>
            </a:pPr>
            <a:endParaRPr lang="en-US" sz="4000" smtClean="0">
              <a:latin typeface="Monotype Corsiva" pitchFamily="66" charset="0"/>
            </a:endParaRPr>
          </a:p>
          <a:p>
            <a:pPr>
              <a:buNone/>
            </a:pPr>
            <a:r>
              <a:rPr lang="en-US" sz="4000" smtClean="0">
                <a:solidFill>
                  <a:schemeClr val="accent2"/>
                </a:solidFill>
                <a:latin typeface="Monotype Corsiva" pitchFamily="66" charset="0"/>
              </a:rPr>
              <a:t>I hear, I forget</a:t>
            </a:r>
          </a:p>
          <a:p>
            <a:pPr>
              <a:buNone/>
            </a:pPr>
            <a:r>
              <a:rPr lang="en-US" sz="4000" smtClean="0">
                <a:solidFill>
                  <a:srgbClr val="00B050"/>
                </a:solidFill>
                <a:latin typeface="Monotype Corsiva" pitchFamily="66" charset="0"/>
              </a:rPr>
              <a:t>I see, I remember</a:t>
            </a:r>
          </a:p>
          <a:p>
            <a:pPr>
              <a:buNone/>
            </a:pPr>
            <a:r>
              <a:rPr lang="en-US" sz="4000" smtClean="0">
                <a:solidFill>
                  <a:schemeClr val="accent5"/>
                </a:solidFill>
                <a:latin typeface="Monotype Corsiva" pitchFamily="66" charset="0"/>
              </a:rPr>
              <a:t>I do, I understand</a:t>
            </a:r>
            <a:endParaRPr lang="en-US" sz="4000">
              <a:solidFill>
                <a:schemeClr val="accent5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1400"/>
            <a:ext cx="8229600" cy="1981200"/>
          </a:xfrm>
        </p:spPr>
        <p:txBody>
          <a:bodyPr>
            <a:noAutofit/>
          </a:bodyPr>
          <a:lstStyle/>
          <a:p>
            <a: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  <a:t>K o m e n t a r ?</a:t>
            </a:r>
            <a:b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</a:br>
            <a: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  <a:t/>
            </a:r>
            <a:b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</a:br>
            <a: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  <a:t>                                   </a:t>
            </a:r>
            <a:r>
              <a:rPr lang="en-US" sz="48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</a:rPr>
              <a:t>P e r t a n y a a n ?</a:t>
            </a:r>
            <a:endParaRPr lang="en-US" sz="4800">
              <a:ln>
                <a:solidFill>
                  <a:schemeClr val="tx1"/>
                </a:solidFill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Pembelajaran </a:t>
            </a:r>
            <a:r>
              <a:rPr lang="en-US" i="1" smtClean="0">
                <a:solidFill>
                  <a:srgbClr val="00B050"/>
                </a:solidFill>
              </a:rPr>
              <a:t>Orang Dewasa</a:t>
            </a:r>
            <a:endParaRPr lang="en-US" i="1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Kurikulum dan Fungsinya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3924" t="38542" r="20351" b="13542"/>
          <a:stretch>
            <a:fillRect/>
          </a:stretch>
        </p:blipFill>
        <p:spPr bwMode="auto">
          <a:xfrm>
            <a:off x="762000" y="1066800"/>
            <a:ext cx="7696200" cy="580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4510" t="41667" r="20937" b="12500"/>
          <a:stretch>
            <a:fillRect/>
          </a:stretch>
        </p:blipFill>
        <p:spPr bwMode="auto">
          <a:xfrm>
            <a:off x="762000" y="1143000"/>
            <a:ext cx="7620000" cy="56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8068" t="39583" r="16837" b="6250"/>
          <a:stretch>
            <a:fillRect/>
          </a:stretch>
        </p:blipFill>
        <p:spPr bwMode="auto">
          <a:xfrm>
            <a:off x="228600" y="1066799"/>
            <a:ext cx="8534400" cy="57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8067" t="31545" r="13324" b="10816"/>
          <a:stretch>
            <a:fillRect/>
          </a:stretch>
        </p:blipFill>
        <p:spPr bwMode="auto">
          <a:xfrm>
            <a:off x="304801" y="990600"/>
            <a:ext cx="8534399" cy="568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Struktur Dokumen Kurikulum</a:t>
            </a:r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1219200"/>
          <a:ext cx="79248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Kurikulum sebagai Program Pembelajaran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5095" t="47917" r="21523" b="17708"/>
          <a:stretch>
            <a:fillRect/>
          </a:stretch>
        </p:blipFill>
        <p:spPr bwMode="auto">
          <a:xfrm>
            <a:off x="304799" y="1676400"/>
            <a:ext cx="8472055" cy="490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2209800"/>
            <a:ext cx="8686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vers_LPM\02 KEGIATAN\SDM-201908 Orientasi Dosen 20191\5c6820095140471097a7f26c47d4a3f30f1480af68db3e2806abd8993a6606d0.jpg"/>
          <p:cNvPicPr>
            <a:picLocks noChangeAspect="1" noChangeArrowheads="1"/>
          </p:cNvPicPr>
          <p:nvPr/>
        </p:nvPicPr>
        <p:blipFill>
          <a:blip r:embed="rId2">
            <a:lum bright="20000" contrast="-40000"/>
          </a:blip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Pembelajaran</a:t>
            </a:r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533400" y="1752600"/>
            <a:ext cx="7924800" cy="1600200"/>
          </a:xfrm>
          <a:prstGeom prst="wedgeRoundRectCallout">
            <a:avLst>
              <a:gd name="adj1" fmla="val -37083"/>
              <a:gd name="adj2" fmla="val -8159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smtClean="0">
                <a:solidFill>
                  <a:srgbClr val="FFFF00"/>
                </a:solidFill>
                <a:latin typeface="Arial Narrow" pitchFamily="34" charset="0"/>
              </a:rPr>
              <a:t>Pembelajaran adalah penyediaan sistem lingkungan yang mengakibatkan terjadinya proses belajar pada diri mahasiswa</a:t>
            </a:r>
            <a:endParaRPr lang="en-US" sz="280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0650" indent="-11113" algn="ctr">
              <a:buNone/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Pada pembelajaran terjadi proses </a:t>
            </a: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interaksi mahasiswa dengan dosen dan sumber belajar pada suatu lingkungan belajar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Pengertian pembelajaran</a:t>
            </a:r>
            <a:br>
              <a:rPr lang="en-US" smtClean="0"/>
            </a:br>
            <a:r>
              <a:rPr lang="en-US" sz="2800" smtClean="0">
                <a:solidFill>
                  <a:srgbClr val="00B050"/>
                </a:solidFill>
              </a:rPr>
              <a:t>Sesuai </a:t>
            </a:r>
            <a:r>
              <a:rPr lang="en-US" sz="2800" smtClean="0">
                <a:solidFill>
                  <a:srgbClr val="00B050"/>
                </a:solidFill>
              </a:rPr>
              <a:t>Permenristekdikti </a:t>
            </a:r>
            <a:r>
              <a:rPr lang="en-US" sz="2800" smtClean="0">
                <a:solidFill>
                  <a:srgbClr val="00B050"/>
                </a:solidFill>
              </a:rPr>
              <a:t>No.44 Tahun 2015</a:t>
            </a:r>
            <a:endParaRPr lang="en-US">
              <a:solidFill>
                <a:srgbClr val="00B05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43924" t="46875" r="19180" b="17708"/>
          <a:stretch>
            <a:fillRect/>
          </a:stretch>
        </p:blipFill>
        <p:spPr bwMode="auto">
          <a:xfrm>
            <a:off x="1066800" y="1524000"/>
            <a:ext cx="7010400" cy="37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rc 4"/>
          <p:cNvSpPr/>
          <p:nvPr/>
        </p:nvSpPr>
        <p:spPr>
          <a:xfrm rot="15945077">
            <a:off x="3602493" y="4725237"/>
            <a:ext cx="1992692" cy="762000"/>
          </a:xfrm>
          <a:prstGeom prst="arc">
            <a:avLst>
              <a:gd name="adj1" fmla="val 12675265"/>
              <a:gd name="adj2" fmla="val 21109291"/>
            </a:avLst>
          </a:prstGeom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Ciri-ciri pembelajaran</a:t>
            </a:r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1447800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smtClean="0">
                <a:solidFill>
                  <a:srgbClr val="0070C0"/>
                </a:solidFill>
              </a:rPr>
              <a:t>Ilmu dan seni mengajar </a:t>
            </a:r>
            <a:r>
              <a:rPr lang="en-US" b="1" smtClean="0">
                <a:solidFill>
                  <a:srgbClr val="0070C0"/>
                </a:solidFill>
              </a:rPr>
              <a:t>anak</a:t>
            </a:r>
          </a:p>
          <a:p>
            <a:pPr>
              <a:buNone/>
            </a:pPr>
            <a:r>
              <a:rPr lang="en-US" i="1" smtClean="0">
                <a:solidFill>
                  <a:srgbClr val="00B050"/>
                </a:solidFill>
              </a:rPr>
              <a:t>the </a:t>
            </a:r>
            <a:r>
              <a:rPr lang="en-US" i="1" smtClean="0">
                <a:solidFill>
                  <a:srgbClr val="00B050"/>
                </a:solidFill>
              </a:rPr>
              <a:t>art and science of teaching </a:t>
            </a:r>
            <a:r>
              <a:rPr lang="en-US" i="1" smtClean="0">
                <a:solidFill>
                  <a:srgbClr val="00B050"/>
                </a:solidFill>
              </a:rPr>
              <a:t>children</a:t>
            </a:r>
            <a:endParaRPr lang="en-US" smtClean="0"/>
          </a:p>
          <a:p>
            <a:endParaRPr lang="en-US" smtClean="0"/>
          </a:p>
          <a:p>
            <a:pPr>
              <a:buNone/>
            </a:pPr>
            <a:r>
              <a:rPr lang="en-US" u="sng" smtClean="0"/>
              <a:t>Ciri-ciri</a:t>
            </a:r>
            <a:r>
              <a:rPr lang="en-US" u="sng" smtClean="0"/>
              <a:t>:</a:t>
            </a:r>
            <a:endParaRPr lang="en-US" u="sng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Pedagogi</a:t>
            </a:r>
            <a:endParaRPr lang="en-US"/>
          </a:p>
        </p:txBody>
      </p:sp>
      <p:pic>
        <p:nvPicPr>
          <p:cNvPr id="1026" name="Picture 2" descr="C:\Program Files (x86)\Microsoft Office\MEDIA\CAGCAT10\j021672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429000"/>
            <a:ext cx="2363727" cy="2971800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457200" y="3581400"/>
            <a:ext cx="2133600" cy="1524000"/>
          </a:xfrm>
          <a:prstGeom prst="wedgeRoundRectCallout">
            <a:avLst>
              <a:gd name="adj1" fmla="val 67692"/>
              <a:gd name="adj2" fmla="val 73320"/>
              <a:gd name="adj3" fmla="val 16667"/>
            </a:avLst>
          </a:prstGeom>
          <a:solidFill>
            <a:srgbClr val="00B05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smtClean="0">
                <a:solidFill>
                  <a:srgbClr val="FFFF00"/>
                </a:solidFill>
                <a:latin typeface="Arial Narrow" pitchFamily="34" charset="0"/>
              </a:rPr>
              <a:t>Peserta didik </a:t>
            </a:r>
            <a:r>
              <a:rPr lang="en-US" sz="2400" smtClean="0">
                <a:solidFill>
                  <a:srgbClr val="FFFF00"/>
                </a:solidFill>
                <a:latin typeface="Arial Narrow" pitchFamily="34" charset="0"/>
              </a:rPr>
              <a:t>bersifat </a:t>
            </a:r>
            <a:r>
              <a:rPr lang="en-US" sz="2400" smtClean="0">
                <a:solidFill>
                  <a:srgbClr val="FFFF00"/>
                </a:solidFill>
                <a:latin typeface="Arial Narrow" pitchFamily="34" charset="0"/>
              </a:rPr>
              <a:t>tergantung</a:t>
            </a:r>
            <a:endParaRPr lang="en-US" sz="240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257800" y="2514600"/>
            <a:ext cx="3581400" cy="1981200"/>
          </a:xfrm>
          <a:prstGeom prst="wedgeRoundRectCallout">
            <a:avLst>
              <a:gd name="adj1" fmla="val -48458"/>
              <a:gd name="adj2" fmla="val 73093"/>
              <a:gd name="adj3" fmla="val 16667"/>
            </a:avLst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FFFF00"/>
                </a:solidFill>
                <a:latin typeface="Arial Narrow" pitchFamily="34" charset="0"/>
              </a:rPr>
              <a:t>Guru bertanggung jawab sepenuhnya untuk menentukan apa yang harus dipelajari, kapan, bagaimana cara mempelajarinya, dan apa hasil yang diharapkan setelah selesai</a:t>
            </a:r>
            <a:endParaRPr lang="en-US" sz="200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Uvers_LPM\02 KEGIATAN\SDM-201908 Orientasi Dosen 20191\teaching_learning_3.jpg"/>
          <p:cNvPicPr>
            <a:picLocks noChangeAspect="1" noChangeArrowheads="1"/>
          </p:cNvPicPr>
          <p:nvPr/>
        </p:nvPicPr>
        <p:blipFill>
          <a:blip r:embed="rId2">
            <a:lum bright="20000" contrast="-40000"/>
          </a:blip>
          <a:srcRect/>
          <a:stretch>
            <a:fillRect/>
          </a:stretch>
        </p:blipFill>
        <p:spPr bwMode="auto">
          <a:xfrm>
            <a:off x="0" y="3170903"/>
            <a:ext cx="9144000" cy="3687097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355600">
              <a:buFont typeface="+mj-lt"/>
              <a:buAutoNum type="arabicPeriod"/>
            </a:pPr>
            <a:r>
              <a:rPr lang="en-US" smtClean="0"/>
              <a:t>Peristiwa belajar tidak selalu terjadi atas inisiatif diri individu</a:t>
            </a:r>
          </a:p>
          <a:p>
            <a:pPr marL="465138" indent="-355600">
              <a:buFont typeface="+mj-lt"/>
              <a:buAutoNum type="arabicPeriod"/>
            </a:pPr>
            <a:r>
              <a:rPr lang="en-US" smtClean="0"/>
              <a:t>Individu perlu bantuan </a:t>
            </a:r>
            <a:r>
              <a:rPr lang="en-US" smtClean="0"/>
              <a:t>untuk mengembangkan </a:t>
            </a:r>
            <a:r>
              <a:rPr lang="en-US" smtClean="0"/>
              <a:t>potensinya</a:t>
            </a:r>
            <a:endParaRPr lang="en-US" smtClean="0"/>
          </a:p>
          <a:p>
            <a:pPr marL="465138" indent="-355600">
              <a:buFont typeface="+mj-lt"/>
              <a:buAutoNum type="arabicPeriod"/>
            </a:pPr>
            <a:r>
              <a:rPr lang="en-US" smtClean="0"/>
              <a:t>Perlu </a:t>
            </a:r>
            <a:r>
              <a:rPr lang="en-US" smtClean="0"/>
              <a:t>lingkungan yang kondusif </a:t>
            </a:r>
            <a:r>
              <a:rPr lang="en-US" smtClean="0"/>
              <a:t>untuk perkembangan diri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Mengapa perlu pembelajaran ?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Pembelajaran</a:t>
            </a:r>
            <a:endParaRPr lang="en-US"/>
          </a:p>
        </p:txBody>
      </p:sp>
      <p:pic>
        <p:nvPicPr>
          <p:cNvPr id="4" name="Picture 3" descr="1.jpg"/>
          <p:cNvPicPr/>
          <p:nvPr/>
        </p:nvPicPr>
        <p:blipFill>
          <a:blip r:embed="rId2" cstate="email"/>
          <a:srcRect t="3195" b="41466"/>
          <a:stretch>
            <a:fillRect/>
          </a:stretch>
        </p:blipFill>
        <p:spPr>
          <a:xfrm>
            <a:off x="336030" y="1219200"/>
            <a:ext cx="8458200" cy="52975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/>
          <p:nvPr/>
        </p:nvPicPr>
        <p:blipFill>
          <a:blip r:embed="rId2" cstate="email"/>
          <a:srcRect t="57982"/>
          <a:stretch>
            <a:fillRect/>
          </a:stretch>
        </p:blipFill>
        <p:spPr>
          <a:xfrm>
            <a:off x="262703" y="1143000"/>
            <a:ext cx="8652697" cy="411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/>
          <p:nvPr/>
        </p:nvPicPr>
        <p:blipFill>
          <a:blip r:embed="rId2" cstate="email"/>
          <a:srcRect t="35183"/>
          <a:stretch>
            <a:fillRect/>
          </a:stretch>
        </p:blipFill>
        <p:spPr>
          <a:xfrm>
            <a:off x="351020" y="1127484"/>
            <a:ext cx="8534400" cy="2823106"/>
          </a:xfrm>
          <a:prstGeom prst="rect">
            <a:avLst/>
          </a:prstGeom>
        </p:spPr>
      </p:pic>
      <p:pic>
        <p:nvPicPr>
          <p:cNvPr id="3" name="Picture 2" descr="3.jpg"/>
          <p:cNvPicPr/>
          <p:nvPr/>
        </p:nvPicPr>
        <p:blipFill>
          <a:blip r:embed="rId3" cstate="email"/>
          <a:srcRect t="5649" b="67247"/>
          <a:stretch>
            <a:fillRect/>
          </a:stretch>
        </p:blipFill>
        <p:spPr>
          <a:xfrm>
            <a:off x="381000" y="3581400"/>
            <a:ext cx="8511699" cy="2819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/>
          <p:nvPr/>
        </p:nvPicPr>
        <p:blipFill>
          <a:blip r:embed="rId2" cstate="email"/>
          <a:srcRect t="31520"/>
          <a:stretch>
            <a:fillRect/>
          </a:stretch>
        </p:blipFill>
        <p:spPr>
          <a:xfrm>
            <a:off x="152400" y="685800"/>
            <a:ext cx="7162800" cy="59945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1400"/>
            <a:ext cx="8229600" cy="1981200"/>
          </a:xfrm>
        </p:spPr>
        <p:txBody>
          <a:bodyPr>
            <a:noAutofit/>
          </a:bodyPr>
          <a:lstStyle/>
          <a:p>
            <a: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  <a:t>K o m e n t a r ?</a:t>
            </a:r>
            <a:b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</a:br>
            <a: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  <a:t/>
            </a:r>
            <a:b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</a:br>
            <a: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  <a:t>                                   </a:t>
            </a:r>
            <a:r>
              <a:rPr lang="en-US" sz="48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</a:rPr>
              <a:t>P e r t a n y a a n ?</a:t>
            </a:r>
            <a:endParaRPr lang="en-US" sz="4800">
              <a:ln>
                <a:solidFill>
                  <a:schemeClr val="tx1"/>
                </a:solidFill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Analisis Pembelajaran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u="sng" smtClean="0"/>
          </a:p>
          <a:p>
            <a:pPr>
              <a:buNone/>
            </a:pPr>
            <a:endParaRPr lang="en-US" u="sng" smtClean="0"/>
          </a:p>
          <a:p>
            <a:pPr>
              <a:buNone/>
            </a:pPr>
            <a:endParaRPr lang="en-US" u="sng" smtClean="0"/>
          </a:p>
          <a:p>
            <a:pPr>
              <a:buNone/>
            </a:pPr>
            <a:endParaRPr lang="en-US" u="sng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en-US" smtClean="0"/>
              <a:t>Penetapan </a:t>
            </a:r>
            <a:r>
              <a:rPr lang="en-US" smtClean="0"/>
              <a:t>dan perumusan tujuan pembelajaran </a:t>
            </a:r>
            <a:r>
              <a:rPr lang="en-US" smtClean="0"/>
              <a:t>menjadi dasar :</a:t>
            </a:r>
            <a:endParaRPr lang="en-US" smtClean="0"/>
          </a:p>
          <a:p>
            <a:pPr marL="688975" lvl="1" indent="-323850">
              <a:buClr>
                <a:srgbClr val="0070C0"/>
              </a:buClr>
              <a:buFont typeface="+mj-lt"/>
              <a:buAutoNum type="arabicParenR"/>
            </a:pPr>
            <a:r>
              <a:rPr lang="en-US" b="1" smtClean="0">
                <a:solidFill>
                  <a:schemeClr val="accent4"/>
                </a:solidFill>
              </a:rPr>
              <a:t>Menyusun alat/instrumen penilaian</a:t>
            </a:r>
          </a:p>
          <a:p>
            <a:pPr marL="688975" lvl="1" indent="-323850">
              <a:buClr>
                <a:srgbClr val="0070C0"/>
              </a:buClr>
              <a:buFont typeface="+mj-lt"/>
              <a:buAutoNum type="arabicParenR"/>
            </a:pPr>
            <a:r>
              <a:rPr lang="en-US" b="1" smtClean="0">
                <a:solidFill>
                  <a:schemeClr val="accent4"/>
                </a:solidFill>
              </a:rPr>
              <a:t>Menentukan materi/pengalaman yang diperlukan</a:t>
            </a:r>
          </a:p>
          <a:p>
            <a:pPr marL="688975" lvl="1" indent="-323850">
              <a:buClr>
                <a:srgbClr val="0070C0"/>
              </a:buClr>
              <a:buFont typeface="+mj-lt"/>
              <a:buAutoNum type="arabicParenR"/>
            </a:pPr>
            <a:r>
              <a:rPr lang="en-US" b="1" smtClean="0">
                <a:solidFill>
                  <a:schemeClr val="accent4"/>
                </a:solidFill>
              </a:rPr>
              <a:t>Memilih dan menentukan sarana (alat pelajaran, alat peraga, media) yang diperlukan</a:t>
            </a:r>
          </a:p>
          <a:p>
            <a:pPr marL="688975" lvl="1" indent="-323850">
              <a:buClr>
                <a:srgbClr val="0070C0"/>
              </a:buClr>
              <a:buFont typeface="+mj-lt"/>
              <a:buAutoNum type="arabicParenR"/>
            </a:pPr>
            <a:r>
              <a:rPr lang="en-US" b="1" smtClean="0">
                <a:solidFill>
                  <a:schemeClr val="accent4"/>
                </a:solidFill>
              </a:rPr>
              <a:t>Memilih dan menentukan metode pembelajaran yang diperlukan</a:t>
            </a:r>
            <a:endParaRPr lang="en-US" b="1">
              <a:solidFill>
                <a:schemeClr val="accent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Tujuan Pembelajaran</a:t>
            </a:r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533400" y="1752600"/>
            <a:ext cx="7924800" cy="1600200"/>
          </a:xfrm>
          <a:prstGeom prst="wedgeRoundRectCallout">
            <a:avLst>
              <a:gd name="adj1" fmla="val -37083"/>
              <a:gd name="adj2" fmla="val -8159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smtClean="0">
                <a:solidFill>
                  <a:srgbClr val="FFFF00"/>
                </a:solidFill>
                <a:latin typeface="Arial Narrow" pitchFamily="34" charset="0"/>
              </a:rPr>
              <a:t>Merupakan perilaku yang diharapkan dapat dicapai mahasiswa sehubungan dengan aktivitas pembelajaran yang dilakukan</a:t>
            </a:r>
            <a:endParaRPr lang="en-US" sz="280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mtClean="0"/>
              <a:t>Unsur yg perlu ada dalam tujuan pembelajaran: A-B-C-D</a:t>
            </a:r>
          </a:p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en-US" sz="3500" b="1" smtClean="0">
                <a:solidFill>
                  <a:schemeClr val="accent2"/>
                </a:solidFill>
              </a:rPr>
              <a:t>A. (Audience)</a:t>
            </a:r>
          </a:p>
          <a:p>
            <a:pPr>
              <a:buNone/>
            </a:pPr>
            <a:r>
              <a:rPr lang="en-US" smtClean="0">
                <a:solidFill>
                  <a:schemeClr val="accent4"/>
                </a:solidFill>
              </a:rPr>
              <a:t>mahasiswa mana, semester ke berapa</a:t>
            </a:r>
          </a:p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en-US" sz="3500" b="1" smtClean="0">
                <a:solidFill>
                  <a:schemeClr val="accent2"/>
                </a:solidFill>
              </a:rPr>
              <a:t>B. (Behaviour)</a:t>
            </a:r>
          </a:p>
          <a:p>
            <a:pPr>
              <a:buNone/>
            </a:pPr>
            <a:r>
              <a:rPr lang="en-US" smtClean="0">
                <a:solidFill>
                  <a:schemeClr val="accent4"/>
                </a:solidFill>
              </a:rPr>
              <a:t>Kompetensi yang diharapkan dicapai mahasiswa setelah mengikuti perkuliahan</a:t>
            </a:r>
            <a:r>
              <a:rPr lang="en-US" smtClean="0"/>
              <a:t>:</a:t>
            </a:r>
          </a:p>
          <a:p>
            <a:pPr lvl="1"/>
            <a:r>
              <a:rPr lang="en-US" b="1" i="1" smtClean="0"/>
              <a:t>Verb </a:t>
            </a:r>
            <a:r>
              <a:rPr lang="en-US" smtClean="0"/>
              <a:t>(kata kerja) yang operasional, seperti menyebutkan, menjelaskan, menganalisis, dll</a:t>
            </a:r>
          </a:p>
          <a:p>
            <a:pPr lvl="1"/>
            <a:r>
              <a:rPr lang="en-US" b="1" i="1" smtClean="0"/>
              <a:t>Object </a:t>
            </a:r>
            <a:r>
              <a:rPr lang="en-US" smtClean="0"/>
              <a:t>(kata benda), seperti rumus, korelasi, kesehatan, definisi, dll. yang merupakan materi atau bahan yang dipelajari oleh mahasiswa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Merumuskan Tujuan Pembelajaran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smtClean="0">
                <a:solidFill>
                  <a:schemeClr val="accent2"/>
                </a:solidFill>
              </a:rPr>
              <a:t>C. (Condition)</a:t>
            </a:r>
          </a:p>
          <a:p>
            <a:pPr>
              <a:buNone/>
            </a:pPr>
            <a:r>
              <a:rPr lang="en-US" smtClean="0">
                <a:solidFill>
                  <a:schemeClr val="accent4"/>
                </a:solidFill>
              </a:rPr>
              <a:t>Batasan yang dikenakan kepada mahasiswa </a:t>
            </a:r>
            <a:r>
              <a:rPr lang="en-US" smtClean="0"/>
              <a:t>atau alat yang digunakan mahasiswa pada saat dites</a:t>
            </a:r>
          </a:p>
          <a:p>
            <a:pPr lvl="1"/>
            <a:r>
              <a:rPr lang="en-US" smtClean="0"/>
              <a:t>Dengan diberikan berbagai rumus……….</a:t>
            </a:r>
          </a:p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en-US" sz="3200" b="1" smtClean="0">
                <a:solidFill>
                  <a:schemeClr val="accent2"/>
                </a:solidFill>
              </a:rPr>
              <a:t>D. (Degree)</a:t>
            </a:r>
          </a:p>
          <a:p>
            <a:pPr>
              <a:buNone/>
            </a:pPr>
            <a:r>
              <a:rPr lang="en-US" smtClean="0">
                <a:solidFill>
                  <a:schemeClr val="accent4"/>
                </a:solidFill>
              </a:rPr>
              <a:t>Tingkat keberhasilan mahasiswa </a:t>
            </a:r>
            <a:r>
              <a:rPr lang="en-US" smtClean="0"/>
              <a:t>untuk mencapai kompetensi atau perilaku tersebut</a:t>
            </a:r>
          </a:p>
          <a:p>
            <a:pPr lvl="1"/>
            <a:r>
              <a:rPr lang="en-US" smtClean="0"/>
              <a:t>Paling sedikit 80% benar</a:t>
            </a:r>
          </a:p>
          <a:p>
            <a:pPr lvl="1"/>
            <a:r>
              <a:rPr lang="en-US" smtClean="0"/>
              <a:t>Dalam waktu 2 jam….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b="1" smtClean="0">
                <a:solidFill>
                  <a:schemeClr val="accent4"/>
                </a:solidFill>
              </a:rPr>
              <a:t>Teknik utama </a:t>
            </a:r>
            <a:r>
              <a:rPr lang="en-US" sz="2800" smtClean="0">
                <a:sym typeface="Wingdings" pitchFamily="2" charset="2"/>
              </a:rPr>
              <a:t> </a:t>
            </a:r>
            <a:r>
              <a:rPr lang="en-US" sz="3200" b="1" smtClean="0">
                <a:solidFill>
                  <a:schemeClr val="accent2"/>
                </a:solidFill>
              </a:rPr>
              <a:t>ceramah</a:t>
            </a:r>
            <a:r>
              <a:rPr lang="en-US" sz="2800" smtClean="0"/>
              <a:t>, tugas baca, dan penyajian melalui alat pandang dengar</a:t>
            </a:r>
          </a:p>
          <a:p>
            <a:endParaRPr lang="en-US" sz="2800" smtClean="0"/>
          </a:p>
          <a:p>
            <a:pPr>
              <a:buNone/>
            </a:pPr>
            <a:r>
              <a:rPr lang="en-US" sz="2800" b="1" smtClean="0">
                <a:solidFill>
                  <a:schemeClr val="accent4"/>
                </a:solidFill>
              </a:rPr>
              <a:t>Kegiatan belajar </a:t>
            </a:r>
            <a:r>
              <a:rPr lang="en-US" sz="2800" smtClean="0"/>
              <a:t>diorganisasi </a:t>
            </a:r>
            <a:r>
              <a:rPr lang="en-US" sz="2800" smtClean="0"/>
              <a:t>dalam </a:t>
            </a:r>
            <a:r>
              <a:rPr lang="en-US" sz="3200" b="1" smtClean="0">
                <a:solidFill>
                  <a:schemeClr val="accent2"/>
                </a:solidFill>
              </a:rPr>
              <a:t>kurikulum </a:t>
            </a:r>
            <a:r>
              <a:rPr lang="en-US" sz="3200" b="1" smtClean="0">
                <a:solidFill>
                  <a:schemeClr val="accent2"/>
                </a:solidFill>
              </a:rPr>
              <a:t>yang baku</a:t>
            </a:r>
            <a:r>
              <a:rPr lang="en-US" sz="2800" smtClean="0"/>
              <a:t>, </a:t>
            </a:r>
            <a:r>
              <a:rPr lang="en-US" sz="2800" smtClean="0"/>
              <a:t>langkah-langkah </a:t>
            </a:r>
            <a:r>
              <a:rPr lang="en-US" sz="2800" smtClean="0"/>
              <a:t>penyajian harus sama bagi semua orang</a:t>
            </a:r>
          </a:p>
          <a:p>
            <a:endParaRPr lang="en-US" sz="2800" smtClean="0"/>
          </a:p>
          <a:p>
            <a:pPr>
              <a:buNone/>
            </a:pPr>
            <a:r>
              <a:rPr lang="en-US" sz="2800" b="1" smtClean="0">
                <a:solidFill>
                  <a:schemeClr val="accent4"/>
                </a:solidFill>
              </a:rPr>
              <a:t>Kurikulum</a:t>
            </a:r>
            <a:r>
              <a:rPr lang="en-US" sz="2800" b="1" smtClean="0"/>
              <a:t> </a:t>
            </a:r>
            <a:r>
              <a:rPr lang="en-US" sz="2800" smtClean="0"/>
              <a:t>disusun </a:t>
            </a:r>
            <a:r>
              <a:rPr lang="en-US" sz="2800" smtClean="0"/>
              <a:t>sesuai dengan unit-unit mata pelajaran dan mengikuti urutan-urutan logis ilmu </a:t>
            </a:r>
            <a:r>
              <a:rPr lang="en-US" sz="2800" smtClean="0"/>
              <a:t>tersebut </a:t>
            </a:r>
            <a:r>
              <a:rPr lang="en-US" sz="2800" smtClean="0">
                <a:sym typeface="Wingdings" pitchFamily="2" charset="2"/>
              </a:rPr>
              <a:t> </a:t>
            </a:r>
            <a:r>
              <a:rPr lang="en-US" sz="3200" b="1" smtClean="0">
                <a:solidFill>
                  <a:schemeClr val="accent2"/>
                </a:solidFill>
              </a:rPr>
              <a:t>orientasi ke mata pelajaran</a:t>
            </a:r>
            <a:endParaRPr lang="en-US" sz="2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>
            <a:normAutofit/>
          </a:bodyPr>
          <a:lstStyle/>
          <a:p>
            <a:pPr marL="465138" indent="-355600">
              <a:buClr>
                <a:schemeClr val="accent2"/>
              </a:buClr>
              <a:buSzPct val="200000"/>
              <a:buFont typeface="Symbol" pitchFamily="18" charset="2"/>
              <a:buChar char=""/>
            </a:pPr>
            <a:r>
              <a:rPr lang="en-US" sz="4000" b="1" smtClean="0">
                <a:solidFill>
                  <a:schemeClr val="accent2"/>
                </a:solidFill>
              </a:rPr>
              <a:t>berorientasi kepada mahasiswa</a:t>
            </a:r>
            <a:r>
              <a:rPr lang="en-US" sz="3200" smtClean="0"/>
              <a:t>, </a:t>
            </a:r>
            <a:r>
              <a:rPr lang="en-US" sz="3200" smtClean="0">
                <a:solidFill>
                  <a:srgbClr val="00B050"/>
                </a:solidFill>
              </a:rPr>
              <a:t>bukan kepada dosen atau matakuliah</a:t>
            </a:r>
          </a:p>
          <a:p>
            <a:pPr marL="465138" indent="-355600">
              <a:buClr>
                <a:schemeClr val="accent2"/>
              </a:buClr>
              <a:buSzPct val="200000"/>
              <a:buFont typeface="Symbol" pitchFamily="18" charset="2"/>
              <a:buChar char=""/>
            </a:pPr>
            <a:endParaRPr lang="en-US" sz="3200" smtClean="0"/>
          </a:p>
          <a:p>
            <a:pPr marL="465138" indent="-355600">
              <a:buClr>
                <a:schemeClr val="accent2"/>
              </a:buClr>
              <a:buSzPct val="200000"/>
              <a:buFont typeface="Symbol" pitchFamily="18" charset="2"/>
              <a:buChar char=""/>
            </a:pPr>
            <a:r>
              <a:rPr lang="en-US" sz="4000" b="1" smtClean="0">
                <a:solidFill>
                  <a:schemeClr val="accent2"/>
                </a:solidFill>
              </a:rPr>
              <a:t>berorientasi kepada hasil belajar</a:t>
            </a:r>
            <a:r>
              <a:rPr lang="en-US" sz="3200" smtClean="0"/>
              <a:t>, </a:t>
            </a:r>
            <a:r>
              <a:rPr lang="en-US" sz="3200" smtClean="0">
                <a:solidFill>
                  <a:srgbClr val="00B050"/>
                </a:solidFill>
              </a:rPr>
              <a:t>bukan kepada proses belajar</a:t>
            </a:r>
            <a:endParaRPr lang="en-US" sz="320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Syarat Rumusan Tujuan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419600"/>
                <a:gridCol w="19050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Arial Narrow" pitchFamily="34" charset="0"/>
                        </a:rPr>
                        <a:t>No</a:t>
                      </a:r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Arial Narrow" pitchFamily="34" charset="0"/>
                        </a:rPr>
                        <a:t>Rumusan</a:t>
                      </a:r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Arial Narrow" pitchFamily="34" charset="0"/>
                        </a:rPr>
                        <a:t>Orientasi</a:t>
                      </a:r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Arial Narrow" pitchFamily="34" charset="0"/>
                        </a:rPr>
                        <a:t>Status</a:t>
                      </a:r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Arial Narrow" pitchFamily="34" charset="0"/>
                        </a:rPr>
                        <a:t>1</a:t>
                      </a:r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Arial Narrow" pitchFamily="34" charset="0"/>
                        </a:rPr>
                        <a:t>Dosen mengajarkan tentang menyusun resep campuran obat</a:t>
                      </a:r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Arial Narrow" pitchFamily="34" charset="0"/>
                        </a:rPr>
                        <a:t>2</a:t>
                      </a:r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Arial Narrow" pitchFamily="34" charset="0"/>
                        </a:rPr>
                        <a:t>Mahasiswa dapat menyusun resep</a:t>
                      </a:r>
                    </a:p>
                    <a:p>
                      <a:r>
                        <a:rPr lang="en-US" sz="2000" smtClean="0">
                          <a:latin typeface="Arial Narrow" pitchFamily="34" charset="0"/>
                        </a:rPr>
                        <a:t>campuran obat</a:t>
                      </a:r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Arial Narrow" pitchFamily="34" charset="0"/>
                        </a:rPr>
                        <a:t>3</a:t>
                      </a:r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Arial Narrow" pitchFamily="34" charset="0"/>
                        </a:rPr>
                        <a:t>Matakuliah ini akan membahas secara</a:t>
                      </a:r>
                    </a:p>
                    <a:p>
                      <a:r>
                        <a:rPr lang="en-US" sz="2000" smtClean="0">
                          <a:latin typeface="Arial Narrow" pitchFamily="34" charset="0"/>
                        </a:rPr>
                        <a:t>mendalam berbagai metode menyusun resep campuran obat</a:t>
                      </a:r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Arial Narrow" pitchFamily="34" charset="0"/>
                        </a:rPr>
                        <a:t>4</a:t>
                      </a:r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Arial Narrow" pitchFamily="34" charset="0"/>
                        </a:rPr>
                        <a:t>Mahasiswa akan mendiskusikan</a:t>
                      </a:r>
                    </a:p>
                    <a:p>
                      <a:r>
                        <a:rPr lang="en-US" sz="2000" smtClean="0">
                          <a:latin typeface="Arial Narrow" pitchFamily="34" charset="0"/>
                        </a:rPr>
                        <a:t>pengaruh susunan ukuran butir</a:t>
                      </a:r>
                    </a:p>
                    <a:p>
                      <a:r>
                        <a:rPr lang="en-US" sz="2000" smtClean="0">
                          <a:latin typeface="Arial Narrow" pitchFamily="34" charset="0"/>
                        </a:rPr>
                        <a:t>agregat pada sifat beton semen</a:t>
                      </a:r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Arial Narrow" pitchFamily="34" charset="0"/>
                        </a:rPr>
                        <a:t>5</a:t>
                      </a:r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Arial Narrow" pitchFamily="34" charset="0"/>
                        </a:rPr>
                        <a:t>Mahasiswa mampu menguji,</a:t>
                      </a:r>
                    </a:p>
                    <a:p>
                      <a:r>
                        <a:rPr lang="en-US" sz="2000" smtClean="0">
                          <a:latin typeface="Arial Narrow" pitchFamily="34" charset="0"/>
                        </a:rPr>
                        <a:t>menganalisis dan memilih agregat</a:t>
                      </a:r>
                    </a:p>
                    <a:p>
                      <a:r>
                        <a:rPr lang="en-US" sz="2000" smtClean="0">
                          <a:latin typeface="Arial Narrow" pitchFamily="34" charset="0"/>
                        </a:rPr>
                        <a:t>sesuai untuk digunakan membuat</a:t>
                      </a:r>
                    </a:p>
                    <a:p>
                      <a:r>
                        <a:rPr lang="en-US" sz="2000" smtClean="0">
                          <a:latin typeface="Arial Narrow" pitchFamily="34" charset="0"/>
                        </a:rPr>
                        <a:t>beton semen</a:t>
                      </a:r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9800" y="1719262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 Narrow" pitchFamily="34" charset="0"/>
              </a:rPr>
              <a:t>Dosen</a:t>
            </a:r>
            <a:endParaRPr lang="en-US" sz="240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1719262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 Narrow" pitchFamily="34" charset="0"/>
              </a:rPr>
              <a:t>Salah</a:t>
            </a:r>
            <a:endParaRPr lang="en-US" sz="24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3090862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 Narrow" pitchFamily="34" charset="0"/>
              </a:rPr>
              <a:t>Salah</a:t>
            </a:r>
            <a:endParaRPr lang="en-US" sz="24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4081462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 Narrow" pitchFamily="34" charset="0"/>
              </a:rPr>
              <a:t>Salah</a:t>
            </a:r>
            <a:endParaRPr lang="en-US" sz="24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2328862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 Narrow" pitchFamily="34" charset="0"/>
              </a:rPr>
              <a:t>Benar</a:t>
            </a:r>
            <a:endParaRPr lang="en-US" sz="240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5159930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 Narrow" pitchFamily="34" charset="0"/>
              </a:rPr>
              <a:t>Benar</a:t>
            </a:r>
            <a:endParaRPr lang="en-US" sz="240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2328862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 Narrow" pitchFamily="34" charset="0"/>
              </a:rPr>
              <a:t>Mahasiswa</a:t>
            </a:r>
            <a:endParaRPr lang="en-US" sz="240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090862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 Narrow" pitchFamily="34" charset="0"/>
              </a:rPr>
              <a:t>Matakuliah</a:t>
            </a:r>
            <a:endParaRPr lang="en-US" sz="240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4081462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 Narrow" pitchFamily="34" charset="0"/>
              </a:rPr>
              <a:t>Proses</a:t>
            </a:r>
            <a:endParaRPr lang="en-US" sz="240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5148262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 Narrow" pitchFamily="34" charset="0"/>
              </a:rPr>
              <a:t>Mahasiswa</a:t>
            </a:r>
            <a:endParaRPr lang="en-US" sz="2400"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3888" indent="-398463">
              <a:buClr>
                <a:srgbClr val="0070C0"/>
              </a:buClr>
              <a:buSzPct val="100000"/>
              <a:buFont typeface="+mj-lt"/>
              <a:buAutoNum type="arabicParenR"/>
            </a:pPr>
            <a:r>
              <a:rPr lang="en-US" sz="3200" smtClean="0"/>
              <a:t>Meng</a:t>
            </a:r>
            <a:r>
              <a:rPr lang="en-US" sz="3200" b="1" smtClean="0">
                <a:solidFill>
                  <a:schemeClr val="accent2"/>
                </a:solidFill>
              </a:rPr>
              <a:t>identifikasi semua kemampuan</a:t>
            </a:r>
            <a:r>
              <a:rPr lang="en-US" sz="3200" smtClean="0">
                <a:solidFill>
                  <a:schemeClr val="accent2"/>
                </a:solidFill>
              </a:rPr>
              <a:t> </a:t>
            </a:r>
            <a:r>
              <a:rPr lang="en-US" sz="3200" smtClean="0"/>
              <a:t>yang harus dikuasai mahasiswa</a:t>
            </a:r>
          </a:p>
          <a:p>
            <a:pPr marL="623888" indent="-398463">
              <a:buClr>
                <a:srgbClr val="0070C0"/>
              </a:buClr>
              <a:buSzPct val="100000"/>
              <a:buFont typeface="+mj-lt"/>
              <a:buAutoNum type="arabicParenR"/>
            </a:pPr>
            <a:endParaRPr lang="en-US" sz="3200" smtClean="0"/>
          </a:p>
          <a:p>
            <a:pPr marL="623888" indent="-398463">
              <a:buClr>
                <a:srgbClr val="0070C0"/>
              </a:buClr>
              <a:buSzPct val="100000"/>
              <a:buFont typeface="+mj-lt"/>
              <a:buAutoNum type="arabicParenR"/>
            </a:pPr>
            <a:r>
              <a:rPr lang="en-US" sz="3200" smtClean="0"/>
              <a:t>Menentukan </a:t>
            </a:r>
            <a:r>
              <a:rPr lang="en-US" sz="3200" b="1" smtClean="0">
                <a:solidFill>
                  <a:srgbClr val="00B050"/>
                </a:solidFill>
              </a:rPr>
              <a:t>urutan pelaksanaan pembelajaran</a:t>
            </a:r>
          </a:p>
          <a:p>
            <a:pPr marL="623888" indent="-398463">
              <a:buClr>
                <a:srgbClr val="0070C0"/>
              </a:buClr>
              <a:buSzPct val="100000"/>
              <a:buFont typeface="+mj-lt"/>
              <a:buAutoNum type="arabicParenR"/>
            </a:pPr>
            <a:endParaRPr lang="en-US" sz="3200" smtClean="0"/>
          </a:p>
          <a:p>
            <a:pPr marL="623888" indent="-398463">
              <a:buClr>
                <a:srgbClr val="0070C0"/>
              </a:buClr>
              <a:buSzPct val="100000"/>
              <a:buFont typeface="+mj-lt"/>
              <a:buAutoNum type="arabicParenR"/>
            </a:pPr>
            <a:r>
              <a:rPr lang="en-US" sz="3200" smtClean="0"/>
              <a:t>Menentukan </a:t>
            </a:r>
            <a:r>
              <a:rPr lang="en-US" sz="3200" b="1" smtClean="0">
                <a:solidFill>
                  <a:schemeClr val="accent4"/>
                </a:solidFill>
              </a:rPr>
              <a:t>titik awal proses pembelajaran</a:t>
            </a:r>
            <a:r>
              <a:rPr lang="en-US" sz="3200" smtClean="0"/>
              <a:t> (melalui penentuan perilaku awal mahasiswa)</a:t>
            </a:r>
            <a:endParaRPr lang="en-US" sz="3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Analisis Pembelajaran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3888" indent="-398463">
              <a:buClr>
                <a:schemeClr val="accent4"/>
              </a:buClr>
              <a:buSzPct val="100000"/>
              <a:buFont typeface="+mj-lt"/>
              <a:buAutoNum type="arabicParenR"/>
            </a:pPr>
            <a:r>
              <a:rPr lang="en-US" sz="3200" smtClean="0"/>
              <a:t>Melakukan analisis pembelajaran </a:t>
            </a:r>
            <a:r>
              <a:rPr lang="en-US" sz="3200" b="1" smtClean="0">
                <a:solidFill>
                  <a:schemeClr val="accent2"/>
                </a:solidFill>
              </a:rPr>
              <a:t>satu mata kuliah</a:t>
            </a:r>
          </a:p>
          <a:p>
            <a:pPr marL="623888" indent="-398463">
              <a:buClr>
                <a:schemeClr val="accent4"/>
              </a:buClr>
              <a:buSzPct val="100000"/>
              <a:buFont typeface="+mj-lt"/>
              <a:buAutoNum type="arabicParenR"/>
            </a:pPr>
            <a:endParaRPr lang="en-US" sz="3200" smtClean="0"/>
          </a:p>
          <a:p>
            <a:pPr marL="623888" indent="-398463">
              <a:buClr>
                <a:schemeClr val="accent4"/>
              </a:buClr>
              <a:buSzPct val="100000"/>
              <a:buFont typeface="+mj-lt"/>
              <a:buAutoNum type="arabicParenR"/>
            </a:pPr>
            <a:r>
              <a:rPr lang="en-US" sz="3200" smtClean="0"/>
              <a:t>Menulis </a:t>
            </a:r>
            <a:r>
              <a:rPr lang="en-US" sz="3200" b="1" smtClean="0">
                <a:solidFill>
                  <a:srgbClr val="00B050"/>
                </a:solidFill>
              </a:rPr>
              <a:t>subcapaian pembelajaran</a:t>
            </a:r>
            <a:r>
              <a:rPr lang="en-US" sz="3200" smtClean="0"/>
              <a:t> (sub CP MK) yang diturunkan dari capaian pembelajaran mata kuliah (CP MK)</a:t>
            </a:r>
          </a:p>
          <a:p>
            <a:pPr marL="623888" indent="-398463">
              <a:buClr>
                <a:schemeClr val="accent4"/>
              </a:buClr>
              <a:buSzPct val="100000"/>
              <a:buFont typeface="+mj-lt"/>
              <a:buAutoNum type="arabicParenR"/>
            </a:pPr>
            <a:endParaRPr lang="en-US" sz="3200" smtClean="0"/>
          </a:p>
          <a:p>
            <a:pPr marL="623888" indent="-398463">
              <a:buClr>
                <a:schemeClr val="accent4"/>
              </a:buClr>
              <a:buSzPct val="100000"/>
              <a:buFont typeface="+mj-lt"/>
              <a:buAutoNum type="arabicParenR"/>
            </a:pPr>
            <a:r>
              <a:rPr lang="en-US" sz="3200" smtClean="0"/>
              <a:t>Membuat </a:t>
            </a:r>
            <a:r>
              <a:rPr lang="en-US" sz="3200" b="1" smtClean="0">
                <a:solidFill>
                  <a:schemeClr val="accent4"/>
                </a:solidFill>
              </a:rPr>
              <a:t>diagram </a:t>
            </a:r>
            <a:r>
              <a:rPr lang="en-US" sz="3200" b="1" smtClean="0">
                <a:solidFill>
                  <a:schemeClr val="accent4"/>
                </a:solidFill>
              </a:rPr>
              <a:t>pencapaian/peta </a:t>
            </a:r>
            <a:r>
              <a:rPr lang="en-US" sz="3200" b="1" smtClean="0">
                <a:solidFill>
                  <a:schemeClr val="accent4"/>
                </a:solidFill>
              </a:rPr>
              <a:t>capaian pembelajaran</a:t>
            </a:r>
            <a:r>
              <a:rPr lang="en-US" sz="3200" smtClean="0"/>
              <a:t> mata kuliah</a:t>
            </a:r>
            <a:endParaRPr lang="en-US" sz="3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Yang Dilakukan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00" y="1828800"/>
            <a:ext cx="5029200" cy="417849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smtClean="0">
                <a:solidFill>
                  <a:schemeClr val="accent2"/>
                </a:solidFill>
              </a:rPr>
              <a:t>CP MK </a:t>
            </a:r>
            <a:r>
              <a:rPr lang="en-US" smtClean="0"/>
              <a:t>adalah </a:t>
            </a:r>
            <a:r>
              <a:rPr lang="en-US" smtClean="0">
                <a:solidFill>
                  <a:schemeClr val="accent2"/>
                </a:solidFill>
              </a:rPr>
              <a:t>tujuan yang diharapkan dapat dicapai oleh mahasiswa</a:t>
            </a:r>
            <a:r>
              <a:rPr lang="en-US" smtClean="0"/>
              <a:t> sesudah mengikuti kegiatan pembelajaran satu mata kuliah</a:t>
            </a:r>
          </a:p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en-US" b="1" smtClean="0">
                <a:solidFill>
                  <a:srgbClr val="00B050"/>
                </a:solidFill>
              </a:rPr>
              <a:t>CP MK</a:t>
            </a:r>
            <a:r>
              <a:rPr lang="en-US" smtClean="0"/>
              <a:t> adalah </a:t>
            </a:r>
            <a:r>
              <a:rPr lang="en-US" smtClean="0">
                <a:solidFill>
                  <a:srgbClr val="00B050"/>
                </a:solidFill>
              </a:rPr>
              <a:t>bagian dari CP lulusan</a:t>
            </a:r>
            <a:r>
              <a:rPr lang="en-US" smtClean="0"/>
              <a:t> dalam lingkup kurikulum prodi</a:t>
            </a:r>
          </a:p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en-US" b="1" smtClean="0">
                <a:solidFill>
                  <a:schemeClr val="accent4"/>
                </a:solidFill>
              </a:rPr>
              <a:t>Diagram pencapaian/peta CP MK</a:t>
            </a:r>
            <a:r>
              <a:rPr lang="en-US" smtClean="0"/>
              <a:t> menunjukkan alur pencapaian CP MK</a:t>
            </a:r>
            <a:endParaRPr lang="en-US"/>
          </a:p>
        </p:txBody>
      </p:sp>
      <p:pic>
        <p:nvPicPr>
          <p:cNvPr id="10242" name="Picture 2" descr="C:\Program Files (x86)\Microsoft Office\MEDIA\CAGCAT10\j029323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995391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8067" t="39583" r="15666" b="6250"/>
          <a:stretch>
            <a:fillRect/>
          </a:stretch>
        </p:blipFill>
        <p:spPr bwMode="auto">
          <a:xfrm>
            <a:off x="381000" y="1066799"/>
            <a:ext cx="8610600" cy="566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838200"/>
            <a:ext cx="17526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3886200"/>
            <a:ext cx="17526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9239" t="42708" r="15666" b="6250"/>
          <a:stretch>
            <a:fillRect/>
          </a:stretch>
        </p:blipFill>
        <p:spPr bwMode="auto">
          <a:xfrm>
            <a:off x="228600" y="1066800"/>
            <a:ext cx="8534400" cy="543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838200"/>
            <a:ext cx="17526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3916180"/>
            <a:ext cx="17526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35139" t="33333" r="15666" b="6250"/>
          <a:stretch>
            <a:fillRect/>
          </a:stretch>
        </p:blipFill>
        <p:spPr bwMode="auto">
          <a:xfrm>
            <a:off x="0" y="1070429"/>
            <a:ext cx="8382000" cy="578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Peta Pembelajaran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200" smtClean="0"/>
              <a:t>Struktur kemampuan</a:t>
            </a:r>
            <a:r>
              <a:rPr lang="en-US" sz="3200" smtClean="0"/>
              <a:t>:</a:t>
            </a:r>
            <a:endParaRPr lang="en-US" sz="320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371600" y="2209800"/>
          <a:ext cx="5943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50366" t="35417" r="24451" b="10417"/>
          <a:stretch>
            <a:fillRect/>
          </a:stretch>
        </p:blipFill>
        <p:spPr bwMode="auto">
          <a:xfrm>
            <a:off x="228600" y="685800"/>
            <a:ext cx="447381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l="41215" t="46875" r="13690" b="13542"/>
          <a:stretch>
            <a:fillRect/>
          </a:stretch>
        </p:blipFill>
        <p:spPr bwMode="auto">
          <a:xfrm>
            <a:off x="1295400" y="1371600"/>
            <a:ext cx="725704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4038600" cy="495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b="1" smtClean="0">
              <a:solidFill>
                <a:srgbClr val="0070C0"/>
              </a:solidFill>
            </a:endParaRPr>
          </a:p>
          <a:p>
            <a:pPr algn="r">
              <a:buNone/>
            </a:pPr>
            <a:endParaRPr lang="en-US" smtClean="0"/>
          </a:p>
          <a:p>
            <a:pPr algn="r">
              <a:buNone/>
            </a:pPr>
            <a:endParaRPr lang="en-US" smtClean="0"/>
          </a:p>
          <a:p>
            <a:pPr algn="r">
              <a:buNone/>
            </a:pPr>
            <a:endParaRPr lang="en-US" smtClean="0"/>
          </a:p>
          <a:p>
            <a:pPr algn="r">
              <a:buNone/>
            </a:pPr>
            <a:endParaRPr lang="en-US" smtClean="0"/>
          </a:p>
          <a:p>
            <a:pPr algn="r">
              <a:buNone/>
            </a:pPr>
            <a:endParaRPr lang="en-US" smtClean="0"/>
          </a:p>
          <a:p>
            <a:pPr algn="r">
              <a:buNone/>
            </a:pPr>
            <a:endParaRPr lang="en-US" smtClean="0"/>
          </a:p>
          <a:p>
            <a:pPr algn="r">
              <a:buNone/>
            </a:pPr>
            <a:endParaRPr lang="en-US" smtClean="0"/>
          </a:p>
          <a:p>
            <a:pPr algn="r">
              <a:buNone/>
            </a:pPr>
            <a:endParaRPr lang="en-US" smtClean="0"/>
          </a:p>
          <a:p>
            <a:pPr algn="r">
              <a:buNone/>
            </a:pPr>
            <a:r>
              <a:rPr lang="en-US" sz="3500" b="1" smtClean="0">
                <a:solidFill>
                  <a:schemeClr val="accent4"/>
                </a:solidFill>
              </a:rPr>
              <a:t>                           Orientasi:</a:t>
            </a:r>
          </a:p>
          <a:p>
            <a:pPr marL="509588" indent="-400050" algn="r">
              <a:buClr>
                <a:schemeClr val="accent4"/>
              </a:buClr>
              <a:buSzPct val="100000"/>
              <a:buFont typeface="Wingdings" pitchFamily="2" charset="2"/>
              <a:buChar char="ü"/>
            </a:pPr>
            <a:r>
              <a:rPr lang="en-US" sz="3000" b="1" smtClean="0">
                <a:solidFill>
                  <a:schemeClr val="accent2"/>
                </a:solidFill>
              </a:rPr>
              <a:t>kebutuhan dirinya</a:t>
            </a:r>
          </a:p>
          <a:p>
            <a:pPr marL="509588" indent="-400050" algn="r">
              <a:buClr>
                <a:schemeClr val="accent4"/>
              </a:buClr>
              <a:buSzPct val="100000"/>
              <a:buFont typeface="Wingdings" pitchFamily="2" charset="2"/>
              <a:buChar char="ü"/>
            </a:pPr>
            <a:r>
              <a:rPr lang="en-US" sz="3000" b="1" smtClean="0">
                <a:solidFill>
                  <a:schemeClr val="accent2"/>
                </a:solidFill>
              </a:rPr>
              <a:t>pemecahan masalah</a:t>
            </a:r>
          </a:p>
          <a:p>
            <a:pPr marL="509588" indent="-400050" algn="r">
              <a:buClr>
                <a:schemeClr val="accent4"/>
              </a:buClr>
              <a:buSzPct val="100000"/>
              <a:buFont typeface="Wingdings" pitchFamily="2" charset="2"/>
              <a:buChar char="ü"/>
            </a:pPr>
            <a:r>
              <a:rPr lang="en-US" sz="3000" b="1" smtClean="0">
                <a:solidFill>
                  <a:schemeClr val="accent2"/>
                </a:solidFill>
              </a:rPr>
              <a:t>kesediaan </a:t>
            </a:r>
            <a:r>
              <a:rPr lang="en-US" sz="3000" b="1" smtClean="0">
                <a:solidFill>
                  <a:schemeClr val="accent2"/>
                </a:solidFill>
              </a:rPr>
              <a:t>untuk berubah</a:t>
            </a:r>
            <a:endParaRPr lang="en-US" sz="3000" b="1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Andragogi </a:t>
            </a:r>
            <a:r>
              <a:rPr lang="en-US" sz="2800" i="1" smtClean="0">
                <a:solidFill>
                  <a:srgbClr val="00B050"/>
                </a:solidFill>
              </a:rPr>
              <a:t>Pembelajaran orang dewasa</a:t>
            </a:r>
            <a:endParaRPr lang="en-US" i="1">
              <a:solidFill>
                <a:srgbClr val="00B050"/>
              </a:solidFill>
            </a:endParaRPr>
          </a:p>
        </p:txBody>
      </p:sp>
      <p:pic>
        <p:nvPicPr>
          <p:cNvPr id="2050" name="Picture 2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7117" y="2414257"/>
            <a:ext cx="4224483" cy="4291343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609600" y="1752600"/>
            <a:ext cx="5410200" cy="2133600"/>
          </a:xfrm>
          <a:prstGeom prst="wedgeRoundRectCallout">
            <a:avLst>
              <a:gd name="adj1" fmla="val -33111"/>
              <a:gd name="adj2" fmla="val -77009"/>
              <a:gd name="adj3" fmla="val 16667"/>
            </a:avLst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FF00"/>
                </a:solidFill>
                <a:latin typeface="Arial Narrow" pitchFamily="34" charset="0"/>
              </a:rPr>
              <a:t>Suatu ilmu dan seni dalam membantu orang dewasa belajar yang menimbulkan keinginan untuk bertanya, belajar secara mandiri dan berkelanjutan sepanjang hayat (</a:t>
            </a:r>
            <a:r>
              <a:rPr lang="en-US" sz="2400" b="1" i="1" smtClean="0">
                <a:solidFill>
                  <a:srgbClr val="FFFF00"/>
                </a:solidFill>
                <a:latin typeface="Arial Narrow" pitchFamily="34" charset="0"/>
              </a:rPr>
              <a:t>lifelong </a:t>
            </a:r>
            <a:r>
              <a:rPr lang="en-US" sz="2400" b="1" i="1" smtClean="0">
                <a:solidFill>
                  <a:srgbClr val="FFFF00"/>
                </a:solidFill>
                <a:latin typeface="Arial Narrow" pitchFamily="34" charset="0"/>
              </a:rPr>
              <a:t>learning</a:t>
            </a:r>
            <a:r>
              <a:rPr lang="en-US" sz="2400" smtClean="0">
                <a:solidFill>
                  <a:srgbClr val="FFFF00"/>
                </a:solidFill>
                <a:latin typeface="Arial Narrow" pitchFamily="34" charset="0"/>
              </a:rPr>
              <a:t>)</a:t>
            </a:r>
            <a:endParaRPr lang="en-US" sz="2400" smtClean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46852" t="39583" r="19766" b="22917"/>
          <a:stretch>
            <a:fillRect/>
          </a:stretch>
        </p:blipFill>
        <p:spPr bwMode="auto">
          <a:xfrm>
            <a:off x="304800" y="1600200"/>
            <a:ext cx="6248400" cy="39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/>
          <p:nvPr/>
        </p:nvGrpSpPr>
        <p:grpSpPr>
          <a:xfrm>
            <a:off x="533400" y="990600"/>
            <a:ext cx="8236688" cy="4572000"/>
            <a:chOff x="533400" y="990600"/>
            <a:chExt cx="8236688" cy="4572000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/>
            <a:srcRect l="38067" t="45833" r="13324" b="9375"/>
            <a:stretch>
              <a:fillRect/>
            </a:stretch>
          </p:blipFill>
          <p:spPr bwMode="auto">
            <a:xfrm>
              <a:off x="533400" y="990600"/>
              <a:ext cx="8236688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Rectangle 3"/>
            <p:cNvSpPr/>
            <p:nvPr/>
          </p:nvSpPr>
          <p:spPr>
            <a:xfrm>
              <a:off x="533400" y="990600"/>
              <a:ext cx="1219200" cy="190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" y="4267200"/>
              <a:ext cx="2286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46266" t="42708" r="21523" b="15625"/>
          <a:stretch>
            <a:fillRect/>
          </a:stretch>
        </p:blipFill>
        <p:spPr bwMode="auto">
          <a:xfrm>
            <a:off x="381000" y="1676400"/>
            <a:ext cx="5791200" cy="421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/>
          <p:nvPr/>
        </p:nvGrpSpPr>
        <p:grpSpPr>
          <a:xfrm>
            <a:off x="609600" y="1447800"/>
            <a:ext cx="7935191" cy="4419600"/>
            <a:chOff x="3124200" y="2971800"/>
            <a:chExt cx="6019800" cy="3352800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/>
            <a:srcRect l="38873" t="44792" r="14861" b="10417"/>
            <a:stretch>
              <a:fillRect/>
            </a:stretch>
          </p:blipFill>
          <p:spPr bwMode="auto">
            <a:xfrm>
              <a:off x="3124200" y="3048000"/>
              <a:ext cx="601980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Rectangle 3"/>
            <p:cNvSpPr/>
            <p:nvPr/>
          </p:nvSpPr>
          <p:spPr>
            <a:xfrm>
              <a:off x="3124200" y="2971800"/>
              <a:ext cx="609600" cy="281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43338" t="36458" r="16252" b="14583"/>
          <a:stretch>
            <a:fillRect/>
          </a:stretch>
        </p:blipFill>
        <p:spPr bwMode="auto">
          <a:xfrm>
            <a:off x="762000" y="1143000"/>
            <a:ext cx="7467600" cy="508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1400"/>
            <a:ext cx="8229600" cy="1981200"/>
          </a:xfrm>
        </p:spPr>
        <p:txBody>
          <a:bodyPr>
            <a:noAutofit/>
          </a:bodyPr>
          <a:lstStyle/>
          <a:p>
            <a: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  <a:t>K o m e n t a r ?</a:t>
            </a:r>
            <a:b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</a:br>
            <a: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  <a:t/>
            </a:r>
            <a:b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</a:br>
            <a: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  <a:t>                                   </a:t>
            </a:r>
            <a:r>
              <a:rPr lang="en-US" sz="48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</a:rPr>
              <a:t>P e r t a n y a a n ?</a:t>
            </a:r>
            <a:endParaRPr lang="en-US" sz="4800">
              <a:ln>
                <a:solidFill>
                  <a:schemeClr val="tx1"/>
                </a:solidFill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RPS dan Sistem Pembelajaran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Sistem Pembelajaran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482" t="39583" r="13324" b="11458"/>
          <a:stretch>
            <a:fillRect/>
          </a:stretch>
        </p:blipFill>
        <p:spPr bwMode="auto">
          <a:xfrm>
            <a:off x="1" y="1360714"/>
            <a:ext cx="9144000" cy="511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smtClean="0"/>
              <a:t>Tujuan:</a:t>
            </a:r>
            <a:endParaRPr lang="en-US" b="1" smtClean="0"/>
          </a:p>
          <a:p>
            <a:pPr>
              <a:buNone/>
            </a:pPr>
            <a:endParaRPr lang="en-US" smtClean="0"/>
          </a:p>
          <a:p>
            <a:pPr marL="465138" indent="-355600">
              <a:buFont typeface="+mj-lt"/>
              <a:buAutoNum type="arabicPeriod"/>
            </a:pPr>
            <a:r>
              <a:rPr lang="en-US" smtClean="0"/>
              <a:t>rancangan </a:t>
            </a:r>
            <a:r>
              <a:rPr lang="en-US" smtClean="0"/>
              <a:t>pembelajaran setiap MK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</a:t>
            </a:r>
            <a:r>
              <a:rPr lang="en-US" smtClean="0"/>
              <a:t>menjamin tercapainya capaian pembelajaran lulusan (CPL)</a:t>
            </a:r>
          </a:p>
          <a:p>
            <a:pPr marL="465138" indent="-355600">
              <a:buFont typeface="+mj-lt"/>
              <a:buAutoNum type="arabicPeriod"/>
            </a:pPr>
            <a:r>
              <a:rPr lang="en-US" smtClean="0"/>
              <a:t>rancangan </a:t>
            </a:r>
            <a:r>
              <a:rPr lang="en-US" smtClean="0"/>
              <a:t>pembelajaran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</a:t>
            </a:r>
            <a:r>
              <a:rPr lang="en-US" smtClean="0"/>
              <a:t>menjamin tercapainya capaian pembelajaran Mata kuliah (CP-MK) </a:t>
            </a:r>
          </a:p>
          <a:p>
            <a:pPr marL="465138" indent="-355600">
              <a:buFont typeface="+mj-lt"/>
              <a:buAutoNum type="arabicPeriod"/>
            </a:pPr>
            <a:r>
              <a:rPr lang="en-US" smtClean="0"/>
              <a:t>panduan </a:t>
            </a:r>
            <a:r>
              <a:rPr lang="en-US" smtClean="0"/>
              <a:t>bagi dosen, tim dosen (asisten), teknisi, dan mahasiswa akan proses pembelajaran yang akan dilaksanakan,  capaian pembelajaran yang direncanakan, dan indikator ketercapaian</a:t>
            </a:r>
          </a:p>
          <a:p>
            <a:pPr marL="465138" indent="-355600">
              <a:buFont typeface="+mj-lt"/>
              <a:buAutoNum type="arabicPeriod"/>
            </a:pPr>
            <a:r>
              <a:rPr lang="en-US" smtClean="0"/>
              <a:t>panduan </a:t>
            </a:r>
            <a:r>
              <a:rPr lang="en-US" smtClean="0"/>
              <a:t>bagi dosen, tim dosen (asisten) dalam melaksanakan,  mengevaluasi, dan melaporkan hasil penilaian</a:t>
            </a:r>
          </a:p>
          <a:p>
            <a:pPr marL="465138" indent="-355600">
              <a:buFont typeface="+mj-lt"/>
              <a:buAutoNum type="arabicPeriod"/>
            </a:pPr>
            <a:r>
              <a:rPr lang="en-US" smtClean="0"/>
              <a:t>sebagai salah satu instrumen penjaminan mutu pendidikan Program Studi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Rencana Pembelajaran Semester (RPS)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 action="ppaction://hlinkfile"/>
              </a:rPr>
              <a:t>Template RPS Universitas Universal</a:t>
            </a:r>
            <a:endParaRPr lang="en-US" smtClean="0"/>
          </a:p>
          <a:p>
            <a:endParaRPr lang="en-US" smtClean="0"/>
          </a:p>
          <a:p>
            <a:r>
              <a:rPr lang="en-US" smtClean="0">
                <a:hlinkClick r:id="rId3" action="ppaction://hlinkfile"/>
              </a:rPr>
              <a:t>Contoh RPS Mata Kuliah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1400"/>
            <a:ext cx="8229600" cy="1981200"/>
          </a:xfrm>
        </p:spPr>
        <p:txBody>
          <a:bodyPr>
            <a:noAutofit/>
          </a:bodyPr>
          <a:lstStyle/>
          <a:p>
            <a: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  <a:t>K o m e n t a r ?</a:t>
            </a:r>
            <a:b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</a:br>
            <a: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  <a:t/>
            </a:r>
            <a:b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</a:br>
            <a:r>
              <a:rPr lang="en-US" sz="4800" smtClean="0">
                <a:ln>
                  <a:solidFill>
                    <a:schemeClr val="tx1"/>
                  </a:solidFill>
                </a:ln>
                <a:effectLst/>
              </a:rPr>
              <a:t>                                   </a:t>
            </a:r>
            <a:r>
              <a:rPr lang="en-US" sz="48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</a:rPr>
              <a:t>P e r t a n y a a n ?</a:t>
            </a:r>
            <a:endParaRPr lang="en-US" sz="4800">
              <a:ln>
                <a:solidFill>
                  <a:schemeClr val="tx1"/>
                </a:solidFill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Uvers_SI\03 MAHASISWA\PERWALIAN\2015 Genap\Perwalian 2016-04-23\Wish-You-Good-Luck-HD-Photo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Tahapan Belajar </a:t>
            </a:r>
            <a:r>
              <a:rPr lang="en-US" sz="2800" i="1" smtClean="0">
                <a:solidFill>
                  <a:srgbClr val="00B050"/>
                </a:solidFill>
              </a:rPr>
              <a:t>Orang Dewasa</a:t>
            </a:r>
            <a:endParaRPr lang="en-US" i="1">
              <a:solidFill>
                <a:srgbClr val="00B050"/>
              </a:solidFill>
            </a:endParaRPr>
          </a:p>
        </p:txBody>
      </p:sp>
      <p:pic>
        <p:nvPicPr>
          <p:cNvPr id="3074" name="Picture 2" descr="C:\Program Files (x86)\Microsoft Office\MEDIA\CAGCAT10\j028544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00200"/>
            <a:ext cx="4038600" cy="5257800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518410" y="1553980"/>
          <a:ext cx="4495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447800"/>
            <a:ext cx="5562600" cy="4759208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/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"/>
            </a:pPr>
            <a:r>
              <a:rPr lang="en-US" smtClean="0">
                <a:solidFill>
                  <a:schemeClr val="accent2"/>
                </a:solidFill>
              </a:rPr>
              <a:t>Kemampuan mahasiswa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"/>
            </a:pPr>
            <a:r>
              <a:rPr lang="en-US" smtClean="0">
                <a:solidFill>
                  <a:schemeClr val="accent2"/>
                </a:solidFill>
              </a:rPr>
              <a:t>Motivasi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"/>
            </a:pPr>
            <a:r>
              <a:rPr lang="en-US" smtClean="0">
                <a:solidFill>
                  <a:schemeClr val="accent2"/>
                </a:solidFill>
              </a:rPr>
              <a:t>Perhatian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"/>
            </a:pPr>
            <a:r>
              <a:rPr lang="en-US" smtClean="0">
                <a:solidFill>
                  <a:schemeClr val="accent2"/>
                </a:solidFill>
              </a:rPr>
              <a:t>Persepsi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"/>
            </a:pPr>
            <a:r>
              <a:rPr lang="en-US" smtClean="0">
                <a:solidFill>
                  <a:schemeClr val="accent2"/>
                </a:solidFill>
              </a:rPr>
              <a:t>Ingatan/lupa/retensi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"/>
            </a:pPr>
            <a:r>
              <a:rPr lang="en-US" smtClean="0">
                <a:solidFill>
                  <a:schemeClr val="accent2"/>
                </a:solidFill>
              </a:rPr>
              <a:t>Transfer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"/>
            </a:pPr>
            <a:r>
              <a:rPr lang="en-US" smtClean="0">
                <a:solidFill>
                  <a:schemeClr val="accent2"/>
                </a:solidFill>
              </a:rPr>
              <a:t>Kondisi belajar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"/>
            </a:pPr>
            <a:r>
              <a:rPr lang="en-US" smtClean="0">
                <a:solidFill>
                  <a:schemeClr val="accent2"/>
                </a:solidFill>
              </a:rPr>
              <a:t>Tujuan belajar</a:t>
            </a:r>
          </a:p>
          <a:p>
            <a:pPr marL="465138" indent="-465138">
              <a:buClr>
                <a:srgbClr val="008000"/>
              </a:buClr>
              <a:buSzPct val="100000"/>
              <a:buFont typeface="Wingdings" pitchFamily="2" charset="2"/>
              <a:buChar char=""/>
            </a:pPr>
            <a:r>
              <a:rPr lang="en-US" smtClean="0">
                <a:solidFill>
                  <a:schemeClr val="accent2"/>
                </a:solidFill>
              </a:rPr>
              <a:t>Umpan balik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Faktor-Faktor</a:t>
            </a:r>
            <a:r>
              <a:rPr lang="en-US" sz="4400" smtClean="0"/>
              <a:t> </a:t>
            </a:r>
            <a:r>
              <a:rPr lang="en-US" sz="2800" i="1" smtClean="0">
                <a:solidFill>
                  <a:srgbClr val="00B050"/>
                </a:solidFill>
              </a:rPr>
              <a:t>yang Berpengaruh</a:t>
            </a:r>
            <a:endParaRPr lang="en-US" i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4208</TotalTime>
  <Words>1674</Words>
  <Application>Microsoft Office PowerPoint</Application>
  <PresentationFormat>On-screen Show (4:3)</PresentationFormat>
  <Paragraphs>370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Concourse</vt:lpstr>
      <vt:lpstr>PEMBELAJARAN di Perguruan Tinggi</vt:lpstr>
      <vt:lpstr>Capaian</vt:lpstr>
      <vt:lpstr>Topik Bahasan</vt:lpstr>
      <vt:lpstr>Pembelajaran Orang Dewasa</vt:lpstr>
      <vt:lpstr>Pedagogi</vt:lpstr>
      <vt:lpstr>Slide 6</vt:lpstr>
      <vt:lpstr>Andragogi Pembelajaran orang dewasa</vt:lpstr>
      <vt:lpstr>Tahapan Belajar Orang Dewasa</vt:lpstr>
      <vt:lpstr>Faktor-Faktor yang Berpengaruh</vt:lpstr>
      <vt:lpstr>Karakteristik Peserta Didik Orang Dewasa</vt:lpstr>
      <vt:lpstr>Karakteristik Pendidik Orang Dewasa</vt:lpstr>
      <vt:lpstr>Prinsip Belajar Orang Dewasa</vt:lpstr>
      <vt:lpstr>Gaya Belajar</vt:lpstr>
      <vt:lpstr>Modalitas Belajar</vt:lpstr>
      <vt:lpstr>VISUAL learners</vt:lpstr>
      <vt:lpstr>AUDITORY learners</vt:lpstr>
      <vt:lpstr>TACTILE / KINESTHETIC learners</vt:lpstr>
      <vt:lpstr>K o m e n t a r ?                                     P e r t a n y a a n ?</vt:lpstr>
      <vt:lpstr>Teori Belajar dan Pembelajaran</vt:lpstr>
      <vt:lpstr>Belajar</vt:lpstr>
      <vt:lpstr>Teori Belajar</vt:lpstr>
      <vt:lpstr>Teori Belajar Kognitivistik</vt:lpstr>
      <vt:lpstr>Konsep Teori Kognitif</vt:lpstr>
      <vt:lpstr>Penggunaan Teori Kognitivistik bagi dosen</vt:lpstr>
      <vt:lpstr>K o m e n t a r ?                                     P e r t a n y a a n ?</vt:lpstr>
      <vt:lpstr>Taksonomi Pembelajaran</vt:lpstr>
      <vt:lpstr>Penilaian Kemampuan</vt:lpstr>
      <vt:lpstr>Ranah Pembelajaran</vt:lpstr>
      <vt:lpstr>Slide 29</vt:lpstr>
      <vt:lpstr>Slide 30</vt:lpstr>
      <vt:lpstr>Ranah Kognitif Bloom original</vt:lpstr>
      <vt:lpstr>Slide 32</vt:lpstr>
      <vt:lpstr>Ranah Psikomotor Harrow</vt:lpstr>
      <vt:lpstr>Ranah Afektif (sikap &amp; nilai) Krathwohl</vt:lpstr>
      <vt:lpstr>Slide 35</vt:lpstr>
      <vt:lpstr>Slide 36</vt:lpstr>
      <vt:lpstr>Slide 37</vt:lpstr>
      <vt:lpstr>Slide 38</vt:lpstr>
      <vt:lpstr>K o m e n t a r ?                                     P e r t a n y a a n ?</vt:lpstr>
      <vt:lpstr>Kurikulum dan Fungsinya</vt:lpstr>
      <vt:lpstr>Slide 41</vt:lpstr>
      <vt:lpstr>Slide 42</vt:lpstr>
      <vt:lpstr>Slide 43</vt:lpstr>
      <vt:lpstr>Slide 44</vt:lpstr>
      <vt:lpstr>Struktur Dokumen Kurikulum</vt:lpstr>
      <vt:lpstr>Kurikulum sebagai Program Pembelajaran</vt:lpstr>
      <vt:lpstr>Pembelajaran</vt:lpstr>
      <vt:lpstr>Pengertian pembelajaran Sesuai Permenristekdikti No.44 Tahun 2015</vt:lpstr>
      <vt:lpstr>Ciri-ciri pembelajaran</vt:lpstr>
      <vt:lpstr>Mengapa perlu pembelajaran ?</vt:lpstr>
      <vt:lpstr>Model Pembelajaran</vt:lpstr>
      <vt:lpstr>Slide 52</vt:lpstr>
      <vt:lpstr>Slide 53</vt:lpstr>
      <vt:lpstr>Slide 54</vt:lpstr>
      <vt:lpstr>K o m e n t a r ?                                     P e r t a n y a a n ?</vt:lpstr>
      <vt:lpstr>Analisis Pembelajaran</vt:lpstr>
      <vt:lpstr>Tujuan Pembelajaran</vt:lpstr>
      <vt:lpstr>Merumuskan Tujuan Pembelajaran</vt:lpstr>
      <vt:lpstr>Slide 59</vt:lpstr>
      <vt:lpstr>Syarat Rumusan Tujuan</vt:lpstr>
      <vt:lpstr>Slide 61</vt:lpstr>
      <vt:lpstr>Analisis Pembelajaran</vt:lpstr>
      <vt:lpstr>Yang Dilakukan</vt:lpstr>
      <vt:lpstr>Slide 64</vt:lpstr>
      <vt:lpstr>Slide 65</vt:lpstr>
      <vt:lpstr>Slide 66</vt:lpstr>
      <vt:lpstr>Slide 67</vt:lpstr>
      <vt:lpstr>Peta Pembelajaran</vt:lpstr>
      <vt:lpstr>Slide 69</vt:lpstr>
      <vt:lpstr>Slide 70</vt:lpstr>
      <vt:lpstr>Slide 71</vt:lpstr>
      <vt:lpstr>Slide 72</vt:lpstr>
      <vt:lpstr>K o m e n t a r ?                                     P e r t a n y a a n ?</vt:lpstr>
      <vt:lpstr>RPS dan Sistem Pembelajaran</vt:lpstr>
      <vt:lpstr>Sistem Pembelajaran</vt:lpstr>
      <vt:lpstr>Rencana Pembelajaran Semester (RPS)</vt:lpstr>
      <vt:lpstr>Slide 77</vt:lpstr>
      <vt:lpstr>K o m e n t a r ?                                     P e r t a n y a a n ?</vt:lpstr>
      <vt:lpstr>Slide 79</vt:lpstr>
    </vt:vector>
  </TitlesOfParts>
  <Company>Universitas Universal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F.SPMI.PD-1.4.02 Template Materi Perkuliahan</dc:title>
  <dc:subject>PD-1 Penyusunan Kurikulum</dc:subject>
  <dc:creator>Suryo Widiantoro, MMSI, M.ComIS</dc:creator>
  <cp:keywords>SPMI UVERS</cp:keywords>
  <cp:lastModifiedBy>Suryo Widiantoro</cp:lastModifiedBy>
  <cp:revision>96</cp:revision>
  <dcterms:created xsi:type="dcterms:W3CDTF">2006-08-16T00:00:00Z</dcterms:created>
  <dcterms:modified xsi:type="dcterms:W3CDTF">2019-07-31T14:32:33Z</dcterms:modified>
  <cp:category>Formulir</cp:category>
</cp:coreProperties>
</file>